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9" r:id="rId1"/>
    <p:sldMasterId id="2147483648" r:id="rId2"/>
    <p:sldMasterId id="2147483659" r:id="rId3"/>
    <p:sldMasterId id="2147483669" r:id="rId4"/>
  </p:sldMasterIdLst>
  <p:notesMasterIdLst>
    <p:notesMasterId r:id="rId38"/>
  </p:notesMasterIdLst>
  <p:sldIdLst>
    <p:sldId id="715" r:id="rId5"/>
    <p:sldId id="710" r:id="rId6"/>
    <p:sldId id="724" r:id="rId7"/>
    <p:sldId id="709" r:id="rId8"/>
    <p:sldId id="716" r:id="rId9"/>
    <p:sldId id="718" r:id="rId10"/>
    <p:sldId id="725" r:id="rId11"/>
    <p:sldId id="726" r:id="rId12"/>
    <p:sldId id="719" r:id="rId13"/>
    <p:sldId id="728" r:id="rId14"/>
    <p:sldId id="731" r:id="rId15"/>
    <p:sldId id="732" r:id="rId16"/>
    <p:sldId id="733" r:id="rId17"/>
    <p:sldId id="734" r:id="rId18"/>
    <p:sldId id="737" r:id="rId19"/>
    <p:sldId id="738" r:id="rId20"/>
    <p:sldId id="739" r:id="rId21"/>
    <p:sldId id="740" r:id="rId22"/>
    <p:sldId id="741" r:id="rId23"/>
    <p:sldId id="735" r:id="rId24"/>
    <p:sldId id="742" r:id="rId25"/>
    <p:sldId id="743" r:id="rId26"/>
    <p:sldId id="744" r:id="rId27"/>
    <p:sldId id="736" r:id="rId28"/>
    <p:sldId id="745" r:id="rId29"/>
    <p:sldId id="746" r:id="rId30"/>
    <p:sldId id="747" r:id="rId31"/>
    <p:sldId id="751" r:id="rId32"/>
    <p:sldId id="750" r:id="rId33"/>
    <p:sldId id="723" r:id="rId34"/>
    <p:sldId id="721" r:id="rId35"/>
    <p:sldId id="752" r:id="rId36"/>
    <p:sldId id="753" r:id="rId3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10"/>
            <p14:sldId id="724"/>
            <p14:sldId id="709"/>
            <p14:sldId id="716"/>
            <p14:sldId id="718"/>
            <p14:sldId id="725"/>
            <p14:sldId id="726"/>
            <p14:sldId id="719"/>
            <p14:sldId id="728"/>
            <p14:sldId id="731"/>
            <p14:sldId id="732"/>
            <p14:sldId id="733"/>
            <p14:sldId id="734"/>
            <p14:sldId id="737"/>
            <p14:sldId id="738"/>
            <p14:sldId id="739"/>
            <p14:sldId id="740"/>
            <p14:sldId id="741"/>
            <p14:sldId id="735"/>
            <p14:sldId id="742"/>
            <p14:sldId id="743"/>
            <p14:sldId id="744"/>
            <p14:sldId id="736"/>
            <p14:sldId id="745"/>
            <p14:sldId id="746"/>
            <p14:sldId id="747"/>
            <p14:sldId id="751"/>
            <p14:sldId id="750"/>
            <p14:sldId id="723"/>
            <p14:sldId id="721"/>
            <p14:sldId id="752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B8147-3B4C-4F58-978D-41C7448FD79E}" v="2175" dt="2022-05-10T03:39:37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0" autoAdjust="0"/>
    <p:restoredTop sz="90955" autoAdjust="0"/>
  </p:normalViewPr>
  <p:slideViewPr>
    <p:cSldViewPr>
      <p:cViewPr varScale="1">
        <p:scale>
          <a:sx n="133" d="100"/>
          <a:sy n="133" d="100"/>
        </p:scale>
        <p:origin x="97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name="Morales, Misael M" userId="1d0ead06-f695-4fa0-9a14-d29dc7a06678" providerId="ADAL" clId="{1A099A14-0BCB-4422-9B5F-07EE7B5468BC}"/>
    <pc:docChg chg="modSld">
      <pc:chgData name="Morales, Misael M" userId="1d0ead06-f695-4fa0-9a14-d29dc7a06678" providerId="ADAL" clId="{1A099A14-0BCB-4422-9B5F-07EE7B5468BC}" dt="2022-05-10T15:33:57.204" v="0" actId="207"/>
      <pc:docMkLst>
        <pc:docMk/>
      </pc:docMkLst>
      <pc:sldChg chg="modSp mod">
        <pc:chgData name="Morales, Misael M" userId="1d0ead06-f695-4fa0-9a14-d29dc7a06678" providerId="ADAL" clId="{1A099A14-0BCB-4422-9B5F-07EE7B5468BC}" dt="2022-05-10T15:33:57.204" v="0" actId="207"/>
        <pc:sldMkLst>
          <pc:docMk/>
          <pc:sldMk cId="2308866292" sldId="740"/>
        </pc:sldMkLst>
        <pc:spChg chg="mod">
          <ac:chgData name="Morales, Misael M" userId="1d0ead06-f695-4fa0-9a14-d29dc7a06678" providerId="ADAL" clId="{1A099A14-0BCB-4422-9B5F-07EE7B5468BC}" dt="2022-05-10T15:33:57.204" v="0" actId="207"/>
          <ac:spMkLst>
            <pc:docMk/>
            <pc:sldMk cId="2308866292" sldId="740"/>
            <ac:spMk id="57" creationId="{38F66DC1-D4D4-397D-AE0F-BE7549326104}"/>
          </ac:spMkLst>
        </pc:spChg>
        <pc:spChg chg="mod">
          <ac:chgData name="Morales, Misael M" userId="1d0ead06-f695-4fa0-9a14-d29dc7a06678" providerId="ADAL" clId="{1A099A14-0BCB-4422-9B5F-07EE7B5468BC}" dt="2022-05-10T15:33:57.204" v="0" actId="207"/>
          <ac:spMkLst>
            <pc:docMk/>
            <pc:sldMk cId="2308866292" sldId="740"/>
            <ac:spMk id="58" creationId="{606B37E2-C9FF-2499-0135-A912FDB18FAA}"/>
          </ac:spMkLst>
        </pc:spChg>
        <pc:spChg chg="mod">
          <ac:chgData name="Morales, Misael M" userId="1d0ead06-f695-4fa0-9a14-d29dc7a06678" providerId="ADAL" clId="{1A099A14-0BCB-4422-9B5F-07EE7B5468BC}" dt="2022-05-10T15:33:57.204" v="0" actId="207"/>
          <ac:spMkLst>
            <pc:docMk/>
            <pc:sldMk cId="2308866292" sldId="740"/>
            <ac:spMk id="59" creationId="{E527E64B-235E-2BC7-CE5C-BDEA6D45D05F}"/>
          </ac:spMkLst>
        </pc:spChg>
        <pc:spChg chg="mod">
          <ac:chgData name="Morales, Misael M" userId="1d0ead06-f695-4fa0-9a14-d29dc7a06678" providerId="ADAL" clId="{1A099A14-0BCB-4422-9B5F-07EE7B5468BC}" dt="2022-05-10T15:33:57.204" v="0" actId="207"/>
          <ac:spMkLst>
            <pc:docMk/>
            <pc:sldMk cId="2308866292" sldId="740"/>
            <ac:spMk id="60" creationId="{251E2A28-A48B-F1C1-954C-F43C7AE269AF}"/>
          </ac:spMkLst>
        </pc:spChg>
      </pc:sldChg>
    </pc:docChg>
  </pc:docChgLst>
  <pc:docChgLst>
    <pc:chgData name="Morales, Misael M" userId="1d0ead06-f695-4fa0-9a14-d29dc7a06678" providerId="ADAL" clId="{AEFB8147-3B4C-4F58-978D-41C7448FD79E}"/>
    <pc:docChg chg="undo redo custSel addSld delSld modSld sldOrd modSection">
      <pc:chgData name="Morales, Misael M" userId="1d0ead06-f695-4fa0-9a14-d29dc7a06678" providerId="ADAL" clId="{AEFB8147-3B4C-4F58-978D-41C7448FD79E}" dt="2022-05-10T03:42:24.390" v="11202" actId="1076"/>
      <pc:docMkLst>
        <pc:docMk/>
      </pc:docMkLst>
      <pc:sldChg chg="del">
        <pc:chgData name="Morales, Misael M" userId="1d0ead06-f695-4fa0-9a14-d29dc7a06678" providerId="ADAL" clId="{AEFB8147-3B4C-4F58-978D-41C7448FD79E}" dt="2022-05-09T22:50:09.862" v="406" actId="47"/>
        <pc:sldMkLst>
          <pc:docMk/>
          <pc:sldMk cId="3086678487" sldId="708"/>
        </pc:sldMkLst>
      </pc:sldChg>
      <pc:sldChg chg="addSp delSp modSp mod ord">
        <pc:chgData name="Morales, Misael M" userId="1d0ead06-f695-4fa0-9a14-d29dc7a06678" providerId="ADAL" clId="{AEFB8147-3B4C-4F58-978D-41C7448FD79E}" dt="2022-05-10T03:37:01.963" v="11190" actId="20577"/>
        <pc:sldMkLst>
          <pc:docMk/>
          <pc:sldMk cId="86700209" sldId="709"/>
        </pc:sldMkLst>
        <pc:spChg chg="mod">
          <ac:chgData name="Morales, Misael M" userId="1d0ead06-f695-4fa0-9a14-d29dc7a06678" providerId="ADAL" clId="{AEFB8147-3B4C-4F58-978D-41C7448FD79E}" dt="2022-05-09T23:49:22.836" v="2475" actId="1076"/>
          <ac:spMkLst>
            <pc:docMk/>
            <pc:sldMk cId="86700209" sldId="709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0:24:28.751" v="3964" actId="20577"/>
          <ac:spMkLst>
            <pc:docMk/>
            <pc:sldMk cId="86700209" sldId="709"/>
            <ac:spMk id="3" creationId="{00000000-0000-0000-0000-000000000000}"/>
          </ac:spMkLst>
        </pc:spChg>
        <pc:spChg chg="add mod">
          <ac:chgData name="Morales, Misael M" userId="1d0ead06-f695-4fa0-9a14-d29dc7a06678" providerId="ADAL" clId="{AEFB8147-3B4C-4F58-978D-41C7448FD79E}" dt="2022-05-10T03:37:01.963" v="11190" actId="20577"/>
          <ac:spMkLst>
            <pc:docMk/>
            <pc:sldMk cId="86700209" sldId="709"/>
            <ac:spMk id="5" creationId="{DDCC5974-8399-F026-99B4-B03704E0ECC7}"/>
          </ac:spMkLst>
        </pc:spChg>
        <pc:picChg chg="add del mod">
          <ac:chgData name="Morales, Misael M" userId="1d0ead06-f695-4fa0-9a14-d29dc7a06678" providerId="ADAL" clId="{AEFB8147-3B4C-4F58-978D-41C7448FD79E}" dt="2022-05-09T23:43:06.271" v="2105" actId="478"/>
          <ac:picMkLst>
            <pc:docMk/>
            <pc:sldMk cId="86700209" sldId="709"/>
            <ac:picMk id="2050" creationId="{82081811-A999-434E-9134-06DDDA0E4BE0}"/>
          </ac:picMkLst>
        </pc:picChg>
      </pc:sldChg>
      <pc:sldChg chg="addSp modSp mod ord">
        <pc:chgData name="Morales, Misael M" userId="1d0ead06-f695-4fa0-9a14-d29dc7a06678" providerId="ADAL" clId="{AEFB8147-3B4C-4F58-978D-41C7448FD79E}" dt="2022-05-10T03:37:08.257" v="11192" actId="20577"/>
        <pc:sldMkLst>
          <pc:docMk/>
          <pc:sldMk cId="78549601" sldId="710"/>
        </pc:sldMkLst>
        <pc:spChg chg="add mod">
          <ac:chgData name="Morales, Misael M" userId="1d0ead06-f695-4fa0-9a14-d29dc7a06678" providerId="ADAL" clId="{AEFB8147-3B4C-4F58-978D-41C7448FD79E}" dt="2022-05-10T03:37:08.257" v="11192" actId="20577"/>
          <ac:spMkLst>
            <pc:docMk/>
            <pc:sldMk cId="78549601" sldId="710"/>
            <ac:spMk id="2" creationId="{E5F73103-C22B-56F1-5159-E8B024A1E65F}"/>
          </ac:spMkLst>
        </pc:spChg>
        <pc:spChg chg="mod">
          <ac:chgData name="Morales, Misael M" userId="1d0ead06-f695-4fa0-9a14-d29dc7a06678" providerId="ADAL" clId="{AEFB8147-3B4C-4F58-978D-41C7448FD79E}" dt="2022-05-09T22:49:57.841" v="405" actId="404"/>
          <ac:spMkLst>
            <pc:docMk/>
            <pc:sldMk cId="78549601" sldId="710"/>
            <ac:spMk id="4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50:45.767" v="414" actId="12"/>
          <ac:spMkLst>
            <pc:docMk/>
            <pc:sldMk cId="78549601" sldId="710"/>
            <ac:spMk id="5" creationId="{00000000-0000-0000-0000-000000000000}"/>
          </ac:spMkLst>
        </pc:spChg>
      </pc:sldChg>
      <pc:sldChg chg="modSp del mod">
        <pc:chgData name="Morales, Misael M" userId="1d0ead06-f695-4fa0-9a14-d29dc7a06678" providerId="ADAL" clId="{AEFB8147-3B4C-4F58-978D-41C7448FD79E}" dt="2022-05-09T22:47:14.526" v="9" actId="47"/>
        <pc:sldMkLst>
          <pc:docMk/>
          <pc:sldMk cId="247584020" sldId="711"/>
        </pc:sldMkLst>
        <pc:spChg chg="mod">
          <ac:chgData name="Morales, Misael M" userId="1d0ead06-f695-4fa0-9a14-d29dc7a06678" providerId="ADAL" clId="{AEFB8147-3B4C-4F58-978D-41C7448FD79E}" dt="2022-05-09T22:47:07.373" v="8" actId="20577"/>
          <ac:spMkLst>
            <pc:docMk/>
            <pc:sldMk cId="247584020" sldId="711"/>
            <ac:spMk id="12" creationId="{00000000-0000-0000-0000-000000000000}"/>
          </ac:spMkLst>
        </pc:spChg>
      </pc:sldChg>
      <pc:sldChg chg="del">
        <pc:chgData name="Morales, Misael M" userId="1d0ead06-f695-4fa0-9a14-d29dc7a06678" providerId="ADAL" clId="{AEFB8147-3B4C-4F58-978D-41C7448FD79E}" dt="2022-05-09T22:47:16.186" v="10" actId="47"/>
        <pc:sldMkLst>
          <pc:docMk/>
          <pc:sldMk cId="434739919" sldId="712"/>
        </pc:sldMkLst>
      </pc:sldChg>
      <pc:sldChg chg="add del setBg">
        <pc:chgData name="Morales, Misael M" userId="1d0ead06-f695-4fa0-9a14-d29dc7a06678" providerId="ADAL" clId="{AEFB8147-3B4C-4F58-978D-41C7448FD79E}" dt="2022-05-10T00:19:07.406" v="3871" actId="47"/>
        <pc:sldMkLst>
          <pc:docMk/>
          <pc:sldMk cId="779105462" sldId="713"/>
        </pc:sldMkLst>
      </pc:sldChg>
      <pc:sldChg chg="del">
        <pc:chgData name="Morales, Misael M" userId="1d0ead06-f695-4fa0-9a14-d29dc7a06678" providerId="ADAL" clId="{AEFB8147-3B4C-4F58-978D-41C7448FD79E}" dt="2022-05-09T22:47:22.137" v="12" actId="47"/>
        <pc:sldMkLst>
          <pc:docMk/>
          <pc:sldMk cId="1825105875" sldId="714"/>
        </pc:sldMkLst>
      </pc:sldChg>
      <pc:sldChg chg="addSp delSp modSp mod">
        <pc:chgData name="Morales, Misael M" userId="1d0ead06-f695-4fa0-9a14-d29dc7a06678" providerId="ADAL" clId="{AEFB8147-3B4C-4F58-978D-41C7448FD79E}" dt="2022-05-10T03:37:23.075" v="11197" actId="478"/>
        <pc:sldMkLst>
          <pc:docMk/>
          <pc:sldMk cId="757240041" sldId="715"/>
        </pc:sldMkLst>
        <pc:spChg chg="add del mod">
          <ac:chgData name="Morales, Misael M" userId="1d0ead06-f695-4fa0-9a14-d29dc7a06678" providerId="ADAL" clId="{AEFB8147-3B4C-4F58-978D-41C7448FD79E}" dt="2022-05-10T03:37:23.075" v="11197" actId="478"/>
          <ac:spMkLst>
            <pc:docMk/>
            <pc:sldMk cId="757240041" sldId="715"/>
            <ac:spMk id="8" creationId="{BEE2F9B2-2105-0EB8-A4F2-42E7DA68864B}"/>
          </ac:spMkLst>
        </pc:spChg>
        <pc:spChg chg="mod">
          <ac:chgData name="Morales, Misael M" userId="1d0ead06-f695-4fa0-9a14-d29dc7a06678" providerId="ADAL" clId="{AEFB8147-3B4C-4F58-978D-41C7448FD79E}" dt="2022-05-10T03:33:04.001" v="11039" actId="1076"/>
          <ac:spMkLst>
            <pc:docMk/>
            <pc:sldMk cId="757240041" sldId="715"/>
            <ac:spMk id="11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48:18.283" v="186" actId="6549"/>
          <ac:spMkLst>
            <pc:docMk/>
            <pc:sldMk cId="757240041" sldId="715"/>
            <ac:spMk id="1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47:42.121" v="69" actId="20577"/>
          <ac:spMkLst>
            <pc:docMk/>
            <pc:sldMk cId="757240041" sldId="715"/>
            <ac:spMk id="1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2:57.907" v="11038" actId="403"/>
          <ac:spMkLst>
            <pc:docMk/>
            <pc:sldMk cId="757240041" sldId="715"/>
            <ac:spMk id="15" creationId="{00000000-0000-0000-0000-000000000000}"/>
          </ac:spMkLst>
        </pc:spChg>
      </pc:sldChg>
      <pc:sldChg chg="addSp delSp modSp new mod ord modClrScheme chgLayout">
        <pc:chgData name="Morales, Misael M" userId="1d0ead06-f695-4fa0-9a14-d29dc7a06678" providerId="ADAL" clId="{AEFB8147-3B4C-4F58-978D-41C7448FD79E}" dt="2022-05-10T03:36:57.606" v="11189" actId="20577"/>
        <pc:sldMkLst>
          <pc:docMk/>
          <pc:sldMk cId="690546528" sldId="716"/>
        </pc:sldMkLst>
        <pc:spChg chg="del mod ord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2" creationId="{FD5FBA40-3E6F-841B-427B-3E44E7FCAC93}"/>
          </ac:spMkLst>
        </pc:spChg>
        <pc:spChg chg="del mod ord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3" creationId="{C5927B8D-5EF6-69F2-7EEC-C94FE511E57D}"/>
          </ac:spMkLst>
        </pc:spChg>
        <pc:spChg chg="del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4" creationId="{51A222FB-D61D-D154-3D12-5D7EB0D05E30}"/>
          </ac:spMkLst>
        </pc:spChg>
        <pc:spChg chg="add mod ord">
          <ac:chgData name="Morales, Misael M" userId="1d0ead06-f695-4fa0-9a14-d29dc7a06678" providerId="ADAL" clId="{AEFB8147-3B4C-4F58-978D-41C7448FD79E}" dt="2022-05-10T00:33:13.049" v="4142" actId="1076"/>
          <ac:spMkLst>
            <pc:docMk/>
            <pc:sldMk cId="690546528" sldId="716"/>
            <ac:spMk id="5" creationId="{CEFDF4B8-A5D6-9E85-8625-48D96D3DDF5A}"/>
          </ac:spMkLst>
        </pc:spChg>
        <pc:spChg chg="add del mod ord">
          <ac:chgData name="Morales, Misael M" userId="1d0ead06-f695-4fa0-9a14-d29dc7a06678" providerId="ADAL" clId="{AEFB8147-3B4C-4F58-978D-41C7448FD79E}" dt="2022-05-09T23:18:09.724" v="782" actId="478"/>
          <ac:spMkLst>
            <pc:docMk/>
            <pc:sldMk cId="690546528" sldId="716"/>
            <ac:spMk id="6" creationId="{0F77293D-C697-8728-FCE3-BB512F6BA8BD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7" creationId="{8A1EDDC1-0058-3047-EBAB-BEEDA2BB8708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11" creationId="{A4B723DE-D84E-77A4-D3C1-59784D04D099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16" creationId="{9EAC7106-A54E-D962-448B-B0A2F3270F02}"/>
          </ac:spMkLst>
        </pc:spChg>
        <pc:spChg chg="add del mod ord">
          <ac:chgData name="Morales, Misael M" userId="1d0ead06-f695-4fa0-9a14-d29dc7a06678" providerId="ADAL" clId="{AEFB8147-3B4C-4F58-978D-41C7448FD79E}" dt="2022-05-09T23:26:58.968" v="1045" actId="700"/>
          <ac:spMkLst>
            <pc:docMk/>
            <pc:sldMk cId="690546528" sldId="716"/>
            <ac:spMk id="18" creationId="{48A981DB-993C-D272-6F94-4012F951F789}"/>
          </ac:spMkLst>
        </pc:spChg>
        <pc:spChg chg="add del mod ord">
          <ac:chgData name="Morales, Misael M" userId="1d0ead06-f695-4fa0-9a14-d29dc7a06678" providerId="ADAL" clId="{AEFB8147-3B4C-4F58-978D-41C7448FD79E}" dt="2022-05-09T23:26:58.968" v="1045" actId="700"/>
          <ac:spMkLst>
            <pc:docMk/>
            <pc:sldMk cId="690546528" sldId="716"/>
            <ac:spMk id="19" creationId="{F5346792-8BA6-87F3-3423-293BBA8ADB69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20" creationId="{EFEC2724-41D2-C168-749D-C903D7D5AC89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22" creationId="{B67BE94A-F286-21BD-4657-39F1D5E89EA6}"/>
          </ac:spMkLst>
        </pc:spChg>
        <pc:spChg chg="add del mod ord">
          <ac:chgData name="Morales, Misael M" userId="1d0ead06-f695-4fa0-9a14-d29dc7a06678" providerId="ADAL" clId="{AEFB8147-3B4C-4F58-978D-41C7448FD79E}" dt="2022-05-10T00:33:07.928" v="4141" actId="478"/>
          <ac:spMkLst>
            <pc:docMk/>
            <pc:sldMk cId="690546528" sldId="716"/>
            <ac:spMk id="24" creationId="{774C3E31-12C5-C9AC-9163-246F451BC525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1" creationId="{A9D43B10-5698-DF1F-5791-6B797887116E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2" creationId="{5751EF08-A990-3BD8-19F4-8E748804CC59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3" creationId="{D066F348-9898-A584-C74E-E92445DFEA4E}"/>
          </ac:spMkLst>
        </pc:spChg>
        <pc:spChg chg="add mod">
          <ac:chgData name="Morales, Misael M" userId="1d0ead06-f695-4fa0-9a14-d29dc7a06678" providerId="ADAL" clId="{AEFB8147-3B4C-4F58-978D-41C7448FD79E}" dt="2022-05-10T03:36:57.606" v="11189" actId="20577"/>
          <ac:spMkLst>
            <pc:docMk/>
            <pc:sldMk cId="690546528" sldId="716"/>
            <ac:spMk id="34" creationId="{5A5AD4AB-4C8E-2BFF-6CF8-E0DE7E24CBCA}"/>
          </ac:spMkLst>
        </pc:s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8" creationId="{17FE150D-3129-006E-6E9D-2421D6280746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9" creationId="{A3EA3B42-9D86-2A3B-C936-8CFCD2C6D35D}"/>
          </ac:grpSpMkLst>
        </pc:grpChg>
        <pc:grpChg chg="add del mod">
          <ac:chgData name="Morales, Misael M" userId="1d0ead06-f695-4fa0-9a14-d29dc7a06678" providerId="ADAL" clId="{AEFB8147-3B4C-4F58-978D-41C7448FD79E}" dt="2022-05-09T23:21:49.100" v="894" actId="478"/>
          <ac:grpSpMkLst>
            <pc:docMk/>
            <pc:sldMk cId="690546528" sldId="716"/>
            <ac:grpSpMk id="10" creationId="{6B2344CF-35F6-B4B2-E7DC-7C34318FE674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13" creationId="{8BA33F83-8FD2-B566-7104-EAB4E6444DB9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14" creationId="{31453446-1A20-5298-13C2-4CA4A8F3D500}"/>
          </ac:grpSpMkLst>
        </pc:grpChg>
        <pc:grpChg chg="add del mod">
          <ac:chgData name="Morales, Misael M" userId="1d0ead06-f695-4fa0-9a14-d29dc7a06678" providerId="ADAL" clId="{AEFB8147-3B4C-4F58-978D-41C7448FD79E}" dt="2022-05-09T23:23:03.310" v="960" actId="478"/>
          <ac:grpSpMkLst>
            <pc:docMk/>
            <pc:sldMk cId="690546528" sldId="716"/>
            <ac:grpSpMk id="15" creationId="{E0A24AF3-28CB-ACD0-9338-BEBEDC61290A}"/>
          </ac:grpSpMkLst>
        </pc:grpChg>
        <pc:grpChg chg="add del mod">
          <ac:chgData name="Morales, Misael M" userId="1d0ead06-f695-4fa0-9a14-d29dc7a06678" providerId="ADAL" clId="{AEFB8147-3B4C-4F58-978D-41C7448FD79E}" dt="2022-05-09T23:24:21.915" v="998" actId="478"/>
          <ac:grpSpMkLst>
            <pc:docMk/>
            <pc:sldMk cId="690546528" sldId="716"/>
            <ac:grpSpMk id="21" creationId="{BF4735C5-3B6D-1C5C-6DFB-4A14DE8D9BD9}"/>
          </ac:grpSpMkLst>
        </pc:grpChg>
        <pc:picChg chg="del mod">
          <ac:chgData name="Morales, Misael M" userId="1d0ead06-f695-4fa0-9a14-d29dc7a06678" providerId="ADAL" clId="{AEFB8147-3B4C-4F58-978D-41C7448FD79E}" dt="2022-05-09T23:21:49.100" v="894" actId="478"/>
          <ac:picMkLst>
            <pc:docMk/>
            <pc:sldMk cId="690546528" sldId="716"/>
            <ac:picMk id="12" creationId="{63E93D3E-DF60-99EC-62E7-33C22333CE77}"/>
          </ac:picMkLst>
        </pc:picChg>
        <pc:picChg chg="del mod">
          <ac:chgData name="Morales, Misael M" userId="1d0ead06-f695-4fa0-9a14-d29dc7a06678" providerId="ADAL" clId="{AEFB8147-3B4C-4F58-978D-41C7448FD79E}" dt="2022-05-09T23:23:03.310" v="960" actId="478"/>
          <ac:picMkLst>
            <pc:docMk/>
            <pc:sldMk cId="690546528" sldId="716"/>
            <ac:picMk id="17" creationId="{6C4A0CA9-47E9-BF87-57E1-EE1E79557868}"/>
          </ac:picMkLst>
        </pc:picChg>
        <pc:picChg chg="del mod">
          <ac:chgData name="Morales, Misael M" userId="1d0ead06-f695-4fa0-9a14-d29dc7a06678" providerId="ADAL" clId="{AEFB8147-3B4C-4F58-978D-41C7448FD79E}" dt="2022-05-09T23:24:21.915" v="998" actId="478"/>
          <ac:picMkLst>
            <pc:docMk/>
            <pc:sldMk cId="690546528" sldId="716"/>
            <ac:picMk id="23" creationId="{6D838925-4242-EA33-D415-6F3BE31A8396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26" creationId="{CE9117C3-5051-4F36-62B6-BC17AECB9D79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28" creationId="{5C93EA0E-C5C9-ED37-AC10-C1FA6CEF1C81}"/>
          </ac:picMkLst>
        </pc:picChg>
        <pc:picChg chg="add del">
          <ac:chgData name="Morales, Misael M" userId="1d0ead06-f695-4fa0-9a14-d29dc7a06678" providerId="ADAL" clId="{AEFB8147-3B4C-4F58-978D-41C7448FD79E}" dt="2022-05-09T23:23:05.935" v="962" actId="478"/>
          <ac:picMkLst>
            <pc:docMk/>
            <pc:sldMk cId="690546528" sldId="716"/>
            <ac:picMk id="1030" creationId="{5697D672-C5A9-73BF-CC03-CC6CF4E9D8E5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32" creationId="{C35F6436-FA81-4D3C-A8F1-97BAD7C5AB81}"/>
          </ac:picMkLst>
        </pc:picChg>
        <pc:picChg chg="add del">
          <ac:chgData name="Morales, Misael M" userId="1d0ead06-f695-4fa0-9a14-d29dc7a06678" providerId="ADAL" clId="{AEFB8147-3B4C-4F58-978D-41C7448FD79E}" dt="2022-05-09T23:24:02.330" v="993" actId="478"/>
          <ac:picMkLst>
            <pc:docMk/>
            <pc:sldMk cId="690546528" sldId="716"/>
            <ac:picMk id="1034" creationId="{76C1B8D0-D277-A612-D1CD-80FC42EAAEC8}"/>
          </ac:picMkLst>
        </pc:picChg>
        <pc:picChg chg="add del">
          <ac:chgData name="Morales, Misael M" userId="1d0ead06-f695-4fa0-9a14-d29dc7a06678" providerId="ADAL" clId="{AEFB8147-3B4C-4F58-978D-41C7448FD79E}" dt="2022-05-09T23:24:07.631" v="995" actId="478"/>
          <ac:picMkLst>
            <pc:docMk/>
            <pc:sldMk cId="690546528" sldId="716"/>
            <ac:picMk id="1036" creationId="{5039E3EA-A2D7-F998-EEC7-4D39E637BA09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38" creationId="{ABE1D808-733B-5C04-6034-9B915F0997A1}"/>
          </ac:picMkLst>
        </pc:picChg>
      </pc:sldChg>
      <pc:sldChg chg="modSp add del mod">
        <pc:chgData name="Morales, Misael M" userId="1d0ead06-f695-4fa0-9a14-d29dc7a06678" providerId="ADAL" clId="{AEFB8147-3B4C-4F58-978D-41C7448FD79E}" dt="2022-05-09T23:17:18.552" v="755" actId="47"/>
        <pc:sldMkLst>
          <pc:docMk/>
          <pc:sldMk cId="3046065858" sldId="716"/>
        </pc:sldMkLst>
        <pc:spChg chg="mod">
          <ac:chgData name="Morales, Misael M" userId="1d0ead06-f695-4fa0-9a14-d29dc7a06678" providerId="ADAL" clId="{AEFB8147-3B4C-4F58-978D-41C7448FD79E}" dt="2022-05-09T22:51:09.736" v="460" actId="20577"/>
          <ac:spMkLst>
            <pc:docMk/>
            <pc:sldMk cId="3046065858" sldId="716"/>
            <ac:spMk id="2" creationId="{00000000-0000-0000-0000-000000000000}"/>
          </ac:spMkLst>
        </pc:spChg>
      </pc:sldChg>
      <pc:sldChg chg="modSp add del mod">
        <pc:chgData name="Morales, Misael M" userId="1d0ead06-f695-4fa0-9a14-d29dc7a06678" providerId="ADAL" clId="{AEFB8147-3B4C-4F58-978D-41C7448FD79E}" dt="2022-05-09T23:17:18.845" v="756" actId="47"/>
        <pc:sldMkLst>
          <pc:docMk/>
          <pc:sldMk cId="1086548389" sldId="717"/>
        </pc:sldMkLst>
        <pc:spChg chg="mod">
          <ac:chgData name="Morales, Misael M" userId="1d0ead06-f695-4fa0-9a14-d29dc7a06678" providerId="ADAL" clId="{AEFB8147-3B4C-4F58-978D-41C7448FD79E}" dt="2022-05-09T22:51:26.107" v="476" actId="20577"/>
          <ac:spMkLst>
            <pc:docMk/>
            <pc:sldMk cId="1086548389" sldId="717"/>
            <ac:spMk id="2" creationId="{00000000-0000-0000-0000-000000000000}"/>
          </ac:spMkLst>
        </pc:spChg>
      </pc:sldChg>
      <pc:sldChg chg="modSp new del mod">
        <pc:chgData name="Morales, Misael M" userId="1d0ead06-f695-4fa0-9a14-d29dc7a06678" providerId="ADAL" clId="{AEFB8147-3B4C-4F58-978D-41C7448FD79E}" dt="2022-05-09T23:47:09.482" v="2422" actId="47"/>
        <pc:sldMkLst>
          <pc:docMk/>
          <pc:sldMk cId="2109267392" sldId="717"/>
        </pc:sldMkLst>
        <pc:spChg chg="mod">
          <ac:chgData name="Morales, Misael M" userId="1d0ead06-f695-4fa0-9a14-d29dc7a06678" providerId="ADAL" clId="{AEFB8147-3B4C-4F58-978D-41C7448FD79E}" dt="2022-05-09T23:47:02.711" v="2417" actId="20577"/>
          <ac:spMkLst>
            <pc:docMk/>
            <pc:sldMk cId="2109267392" sldId="717"/>
            <ac:spMk id="2" creationId="{8474814C-76F7-48A4-5420-BAD71546848B}"/>
          </ac:spMkLst>
        </pc:spChg>
      </pc:sldChg>
      <pc:sldChg chg="addSp delSp modSp add mod">
        <pc:chgData name="Morales, Misael M" userId="1d0ead06-f695-4fa0-9a14-d29dc7a06678" providerId="ADAL" clId="{AEFB8147-3B4C-4F58-978D-41C7448FD79E}" dt="2022-05-10T03:36:54.483" v="11186" actId="20577"/>
        <pc:sldMkLst>
          <pc:docMk/>
          <pc:sldMk cId="454071435" sldId="718"/>
        </pc:sldMkLst>
        <pc:spChg chg="mod">
          <ac:chgData name="Morales, Misael M" userId="1d0ead06-f695-4fa0-9a14-d29dc7a06678" providerId="ADAL" clId="{AEFB8147-3B4C-4F58-978D-41C7448FD79E}" dt="2022-05-09T23:49:30.921" v="2477" actId="1076"/>
          <ac:spMkLst>
            <pc:docMk/>
            <pc:sldMk cId="454071435" sldId="718"/>
            <ac:spMk id="2" creationId="{00000000-0000-0000-0000-000000000000}"/>
          </ac:spMkLst>
        </pc:spChg>
        <pc:spChg chg="del">
          <ac:chgData name="Morales, Misael M" userId="1d0ead06-f695-4fa0-9a14-d29dc7a06678" providerId="ADAL" clId="{AEFB8147-3B4C-4F58-978D-41C7448FD79E}" dt="2022-05-09T23:47:22.843" v="2436" actId="478"/>
          <ac:spMkLst>
            <pc:docMk/>
            <pc:sldMk cId="454071435" sldId="718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54.483" v="11186" actId="20577"/>
          <ac:spMkLst>
            <pc:docMk/>
            <pc:sldMk cId="454071435" sldId="718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09T23:47:25.633" v="2437" actId="478"/>
          <ac:spMkLst>
            <pc:docMk/>
            <pc:sldMk cId="454071435" sldId="718"/>
            <ac:spMk id="6" creationId="{F29D67D2-5069-54DE-C18C-EF35B8C12176}"/>
          </ac:spMkLst>
        </pc:spChg>
        <pc:spChg chg="add mod">
          <ac:chgData name="Morales, Misael M" userId="1d0ead06-f695-4fa0-9a14-d29dc7a06678" providerId="ADAL" clId="{AEFB8147-3B4C-4F58-978D-41C7448FD79E}" dt="2022-05-09T23:53:41.739" v="2616" actId="14100"/>
          <ac:spMkLst>
            <pc:docMk/>
            <pc:sldMk cId="454071435" sldId="718"/>
            <ac:spMk id="7" creationId="{A7F26813-FED2-6328-4FC7-2683E8CD9D0E}"/>
          </ac:spMkLst>
        </pc:spChg>
        <pc:spChg chg="add mod">
          <ac:chgData name="Morales, Misael M" userId="1d0ead06-f695-4fa0-9a14-d29dc7a06678" providerId="ADAL" clId="{AEFB8147-3B4C-4F58-978D-41C7448FD79E}" dt="2022-05-09T23:53:41.739" v="2616" actId="14100"/>
          <ac:spMkLst>
            <pc:docMk/>
            <pc:sldMk cId="454071435" sldId="718"/>
            <ac:spMk id="12" creationId="{A4D6520D-AC83-9696-9EF7-438827366717}"/>
          </ac:spMkLst>
        </pc:spChg>
        <pc:spChg chg="add mod">
          <ac:chgData name="Morales, Misael M" userId="1d0ead06-f695-4fa0-9a14-d29dc7a06678" providerId="ADAL" clId="{AEFB8147-3B4C-4F58-978D-41C7448FD79E}" dt="2022-05-09T23:57:36.799" v="2698" actId="1076"/>
          <ac:spMkLst>
            <pc:docMk/>
            <pc:sldMk cId="454071435" sldId="718"/>
            <ac:spMk id="14" creationId="{8E1CD61B-24AF-29AF-7A70-B0BA884E19E1}"/>
          </ac:spMkLst>
        </pc:spChg>
        <pc:spChg chg="add mod">
          <ac:chgData name="Morales, Misael M" userId="1d0ead06-f695-4fa0-9a14-d29dc7a06678" providerId="ADAL" clId="{AEFB8147-3B4C-4F58-978D-41C7448FD79E}" dt="2022-05-09T23:58:39.264" v="2712" actId="1076"/>
          <ac:spMkLst>
            <pc:docMk/>
            <pc:sldMk cId="454071435" sldId="718"/>
            <ac:spMk id="18" creationId="{DE24B45D-5F37-E17A-9415-DB39D1832F63}"/>
          </ac:spMkLst>
        </pc:spChg>
        <pc:spChg chg="mod">
          <ac:chgData name="Morales, Misael M" userId="1d0ead06-f695-4fa0-9a14-d29dc7a06678" providerId="ADAL" clId="{AEFB8147-3B4C-4F58-978D-41C7448FD79E}" dt="2022-05-09T23:52:17.940" v="2598"/>
          <ac:spMkLst>
            <pc:docMk/>
            <pc:sldMk cId="454071435" sldId="718"/>
            <ac:spMk id="22" creationId="{466CC6C1-34EB-4FD0-AB19-88F5D549B38D}"/>
          </ac:spMkLst>
        </pc:spChg>
        <pc:spChg chg="add mod">
          <ac:chgData name="Morales, Misael M" userId="1d0ead06-f695-4fa0-9a14-d29dc7a06678" providerId="ADAL" clId="{AEFB8147-3B4C-4F58-978D-41C7448FD79E}" dt="2022-05-10T00:00:53.219" v="2745" actId="164"/>
          <ac:spMkLst>
            <pc:docMk/>
            <pc:sldMk cId="454071435" sldId="718"/>
            <ac:spMk id="29" creationId="{7C984467-BEB9-2AAA-195E-D31D67607EE1}"/>
          </ac:spMkLst>
        </pc:spChg>
        <pc:spChg chg="add mod">
          <ac:chgData name="Morales, Misael M" userId="1d0ead06-f695-4fa0-9a14-d29dc7a06678" providerId="ADAL" clId="{AEFB8147-3B4C-4F58-978D-41C7448FD79E}" dt="2022-05-09T23:58:55.560" v="2716" actId="1076"/>
          <ac:spMkLst>
            <pc:docMk/>
            <pc:sldMk cId="454071435" sldId="718"/>
            <ac:spMk id="30" creationId="{E5EBA078-67DC-3725-297F-2CDFA8E15477}"/>
          </ac:spMkLst>
        </pc:spChg>
        <pc:spChg chg="add del mod">
          <ac:chgData name="Morales, Misael M" userId="1d0ead06-f695-4fa0-9a14-d29dc7a06678" providerId="ADAL" clId="{AEFB8147-3B4C-4F58-978D-41C7448FD79E}" dt="2022-05-09T23:58:20.061" v="2708" actId="478"/>
          <ac:spMkLst>
            <pc:docMk/>
            <pc:sldMk cId="454071435" sldId="718"/>
            <ac:spMk id="34" creationId="{D965A1B3-2725-6909-450B-A5836AB3D48F}"/>
          </ac:spMkLst>
        </pc:spChg>
        <pc:spChg chg="mod">
          <ac:chgData name="Morales, Misael M" userId="1d0ead06-f695-4fa0-9a14-d29dc7a06678" providerId="ADAL" clId="{AEFB8147-3B4C-4F58-978D-41C7448FD79E}" dt="2022-05-09T23:59:16.818" v="2743" actId="20577"/>
          <ac:spMkLst>
            <pc:docMk/>
            <pc:sldMk cId="454071435" sldId="718"/>
            <ac:spMk id="39" creationId="{B6742F40-A7C6-FDB1-0046-CD148180CBA1}"/>
          </ac:spMkLst>
        </pc:spChg>
        <pc:spChg chg="add mod">
          <ac:chgData name="Morales, Misael M" userId="1d0ead06-f695-4fa0-9a14-d29dc7a06678" providerId="ADAL" clId="{AEFB8147-3B4C-4F58-978D-41C7448FD79E}" dt="2022-05-10T00:01:09.541" v="2750" actId="208"/>
          <ac:spMkLst>
            <pc:docMk/>
            <pc:sldMk cId="454071435" sldId="718"/>
            <ac:spMk id="41" creationId="{BB5C6665-6BB9-96F8-13E8-4D02247F37D4}"/>
          </ac:spMkLst>
        </pc:spChg>
        <pc:spChg chg="add mod">
          <ac:chgData name="Morales, Misael M" userId="1d0ead06-f695-4fa0-9a14-d29dc7a06678" providerId="ADAL" clId="{AEFB8147-3B4C-4F58-978D-41C7448FD79E}" dt="2022-05-10T00:02:03.058" v="2809" actId="1076"/>
          <ac:spMkLst>
            <pc:docMk/>
            <pc:sldMk cId="454071435" sldId="718"/>
            <ac:spMk id="42" creationId="{84B1E0B0-CB77-CF19-1F8E-7982A847FD28}"/>
          </ac:spMkLst>
        </pc:spChg>
        <pc:grpChg chg="add mod">
          <ac:chgData name="Morales, Misael M" userId="1d0ead06-f695-4fa0-9a14-d29dc7a06678" providerId="ADAL" clId="{AEFB8147-3B4C-4F58-978D-41C7448FD79E}" dt="2022-05-09T23:53:41.739" v="2616" actId="14100"/>
          <ac:grpSpMkLst>
            <pc:docMk/>
            <pc:sldMk cId="454071435" sldId="718"/>
            <ac:grpSpMk id="8" creationId="{035F9303-FB3F-07B3-FB27-FABDF0611714}"/>
          </ac:grpSpMkLst>
        </pc:grpChg>
        <pc:grpChg chg="add mod">
          <ac:chgData name="Morales, Misael M" userId="1d0ead06-f695-4fa0-9a14-d29dc7a06678" providerId="ADAL" clId="{AEFB8147-3B4C-4F58-978D-41C7448FD79E}" dt="2022-05-09T23:53:41.739" v="2616" actId="14100"/>
          <ac:grpSpMkLst>
            <pc:docMk/>
            <pc:sldMk cId="454071435" sldId="718"/>
            <ac:grpSpMk id="11" creationId="{3EAB822C-017C-9CA2-0D0A-239A23BEB878}"/>
          </ac:grpSpMkLst>
        </pc:grpChg>
        <pc:grpChg chg="add mod">
          <ac:chgData name="Morales, Misael M" userId="1d0ead06-f695-4fa0-9a14-d29dc7a06678" providerId="ADAL" clId="{AEFB8147-3B4C-4F58-978D-41C7448FD79E}" dt="2022-05-09T23:55:10.081" v="2638" actId="1076"/>
          <ac:grpSpMkLst>
            <pc:docMk/>
            <pc:sldMk cId="454071435" sldId="718"/>
            <ac:grpSpMk id="13" creationId="{7F13B606-E08D-FF25-05E2-6207DD8F4C2E}"/>
          </ac:grpSpMkLst>
        </pc:grpChg>
        <pc:grpChg chg="add del mod">
          <ac:chgData name="Morales, Misael M" userId="1d0ead06-f695-4fa0-9a14-d29dc7a06678" providerId="ADAL" clId="{AEFB8147-3B4C-4F58-978D-41C7448FD79E}" dt="2022-05-09T23:52:26.505" v="2600" actId="478"/>
          <ac:grpSpMkLst>
            <pc:docMk/>
            <pc:sldMk cId="454071435" sldId="718"/>
            <ac:grpSpMk id="20" creationId="{68E7A7D9-BC37-CCF9-A2EB-6FE1067F6514}"/>
          </ac:grpSpMkLst>
        </pc:grpChg>
        <pc:grpChg chg="add mod">
          <ac:chgData name="Morales, Misael M" userId="1d0ead06-f695-4fa0-9a14-d29dc7a06678" providerId="ADAL" clId="{AEFB8147-3B4C-4F58-978D-41C7448FD79E}" dt="2022-05-09T23:58:42.698" v="2713" actId="1076"/>
          <ac:grpSpMkLst>
            <pc:docMk/>
            <pc:sldMk cId="454071435" sldId="718"/>
            <ac:grpSpMk id="31" creationId="{C6430AEE-E089-ED5B-FC83-692F2EFDE495}"/>
          </ac:grpSpMkLst>
        </pc:grpChg>
        <pc:grpChg chg="add mod">
          <ac:chgData name="Morales, Misael M" userId="1d0ead06-f695-4fa0-9a14-d29dc7a06678" providerId="ADAL" clId="{AEFB8147-3B4C-4F58-978D-41C7448FD79E}" dt="2022-05-10T00:00:53.219" v="2745" actId="164"/>
          <ac:grpSpMkLst>
            <pc:docMk/>
            <pc:sldMk cId="454071435" sldId="718"/>
            <ac:grpSpMk id="35" creationId="{FDC61B06-2441-D0FF-7436-3B4C65CE80E3}"/>
          </ac:grpSpMkLst>
        </pc:grpChg>
        <pc:grpChg chg="add mod">
          <ac:chgData name="Morales, Misael M" userId="1d0ead06-f695-4fa0-9a14-d29dc7a06678" providerId="ADAL" clId="{AEFB8147-3B4C-4F58-978D-41C7448FD79E}" dt="2022-05-10T00:00:53.219" v="2745" actId="164"/>
          <ac:grpSpMkLst>
            <pc:docMk/>
            <pc:sldMk cId="454071435" sldId="718"/>
            <ac:grpSpMk id="36" creationId="{85941030-4509-E56F-EC87-180E092A7A4E}"/>
          </ac:grpSpMkLst>
        </pc:grpChg>
        <pc:grpChg chg="add mod">
          <ac:chgData name="Morales, Misael M" userId="1d0ead06-f695-4fa0-9a14-d29dc7a06678" providerId="ADAL" clId="{AEFB8147-3B4C-4F58-978D-41C7448FD79E}" dt="2022-05-10T00:01:02.123" v="2748" actId="164"/>
          <ac:grpSpMkLst>
            <pc:docMk/>
            <pc:sldMk cId="454071435" sldId="718"/>
            <ac:grpSpMk id="37" creationId="{073B40DB-4A05-FD1E-3CDE-F77CEF86252B}"/>
          </ac:grpSpMkLst>
        </pc:grpChg>
        <pc:grpChg chg="add mod">
          <ac:chgData name="Morales, Misael M" userId="1d0ead06-f695-4fa0-9a14-d29dc7a06678" providerId="ADAL" clId="{AEFB8147-3B4C-4F58-978D-41C7448FD79E}" dt="2022-05-10T00:01:02.123" v="2748" actId="164"/>
          <ac:grpSpMkLst>
            <pc:docMk/>
            <pc:sldMk cId="454071435" sldId="718"/>
            <ac:grpSpMk id="40" creationId="{C8F8085C-C772-9DCA-7B9C-33FD6FCFAD55}"/>
          </ac:grpSpMkLst>
        </pc:grpChg>
        <pc:picChg chg="add mod modCrop">
          <ac:chgData name="Morales, Misael M" userId="1d0ead06-f695-4fa0-9a14-d29dc7a06678" providerId="ADAL" clId="{AEFB8147-3B4C-4F58-978D-41C7448FD79E}" dt="2022-05-09T23:55:31.660" v="2642" actId="732"/>
          <ac:picMkLst>
            <pc:docMk/>
            <pc:sldMk cId="454071435" sldId="718"/>
            <ac:picMk id="10" creationId="{B46F3F4A-5E0C-3A65-F0AA-702410D3EA85}"/>
          </ac:picMkLst>
        </pc:picChg>
        <pc:picChg chg="mod">
          <ac:chgData name="Morales, Misael M" userId="1d0ead06-f695-4fa0-9a14-d29dc7a06678" providerId="ADAL" clId="{AEFB8147-3B4C-4F58-978D-41C7448FD79E}" dt="2022-05-09T23:52:17.940" v="2598"/>
          <ac:picMkLst>
            <pc:docMk/>
            <pc:sldMk cId="454071435" sldId="718"/>
            <ac:picMk id="21" creationId="{86B9B8E6-4353-061B-8967-AF39449C516C}"/>
          </ac:picMkLst>
        </pc:picChg>
        <pc:picChg chg="add del mod modCrop">
          <ac:chgData name="Morales, Misael M" userId="1d0ead06-f695-4fa0-9a14-d29dc7a06678" providerId="ADAL" clId="{AEFB8147-3B4C-4F58-978D-41C7448FD79E}" dt="2022-05-09T23:55:38.094" v="2643" actId="732"/>
          <ac:picMkLst>
            <pc:docMk/>
            <pc:sldMk cId="454071435" sldId="718"/>
            <ac:picMk id="23" creationId="{206C4808-E6F4-9628-14B7-A1B6F076A96E}"/>
          </ac:picMkLst>
        </pc:picChg>
        <pc:picChg chg="add mod modCrop">
          <ac:chgData name="Morales, Misael M" userId="1d0ead06-f695-4fa0-9a14-d29dc7a06678" providerId="ADAL" clId="{AEFB8147-3B4C-4F58-978D-41C7448FD79E}" dt="2022-05-09T23:59:35.162" v="2744" actId="732"/>
          <ac:picMkLst>
            <pc:docMk/>
            <pc:sldMk cId="454071435" sldId="718"/>
            <ac:picMk id="32" creationId="{EE379601-D606-A9BA-B1B4-ABA5CF3B5265}"/>
          </ac:picMkLst>
        </pc:picChg>
        <pc:picChg chg="add mod modCrop">
          <ac:chgData name="Morales, Misael M" userId="1d0ead06-f695-4fa0-9a14-d29dc7a06678" providerId="ADAL" clId="{AEFB8147-3B4C-4F58-978D-41C7448FD79E}" dt="2022-05-09T23:58:12.515" v="2705" actId="1076"/>
          <ac:picMkLst>
            <pc:docMk/>
            <pc:sldMk cId="454071435" sldId="718"/>
            <ac:picMk id="33" creationId="{FFD6F150-3A33-D680-D4D8-4D755D04DB87}"/>
          </ac:picMkLst>
        </pc:picChg>
        <pc:picChg chg="add mod">
          <ac:chgData name="Morales, Misael M" userId="1d0ead06-f695-4fa0-9a14-d29dc7a06678" providerId="ADAL" clId="{AEFB8147-3B4C-4F58-978D-41C7448FD79E}" dt="2022-05-09T23:53:41.739" v="2616" actId="14100"/>
          <ac:picMkLst>
            <pc:docMk/>
            <pc:sldMk cId="454071435" sldId="718"/>
            <ac:picMk id="3074" creationId="{A0B8B927-3B05-8D53-4ACD-3046F7101A57}"/>
          </ac:picMkLst>
        </pc:picChg>
        <pc:cxnChg chg="add mod">
          <ac:chgData name="Morales, Misael M" userId="1d0ead06-f695-4fa0-9a14-d29dc7a06678" providerId="ADAL" clId="{AEFB8147-3B4C-4F58-978D-41C7448FD79E}" dt="2022-05-09T23:58:32.595" v="2710" actId="164"/>
          <ac:cxnSpMkLst>
            <pc:docMk/>
            <pc:sldMk cId="454071435" sldId="718"/>
            <ac:cxnSpMk id="16" creationId="{13845443-D209-E5E5-5B23-55EB98337E95}"/>
          </ac:cxnSpMkLst>
        </pc:cxnChg>
        <pc:cxnChg chg="add mod">
          <ac:chgData name="Morales, Misael M" userId="1d0ead06-f695-4fa0-9a14-d29dc7a06678" providerId="ADAL" clId="{AEFB8147-3B4C-4F58-978D-41C7448FD79E}" dt="2022-05-09T23:58:48.884" v="2715" actId="164"/>
          <ac:cxnSpMkLst>
            <pc:docMk/>
            <pc:sldMk cId="454071435" sldId="718"/>
            <ac:cxnSpMk id="27" creationId="{701122D2-AB15-8A0D-48D4-72F977EDC699}"/>
          </ac:cxnSpMkLst>
        </pc:cxnChg>
        <pc:cxnChg chg="mod">
          <ac:chgData name="Morales, Misael M" userId="1d0ead06-f695-4fa0-9a14-d29dc7a06678" providerId="ADAL" clId="{AEFB8147-3B4C-4F58-978D-41C7448FD79E}" dt="2022-05-09T23:58:59.823" v="2717"/>
          <ac:cxnSpMkLst>
            <pc:docMk/>
            <pc:sldMk cId="454071435" sldId="718"/>
            <ac:cxnSpMk id="38" creationId="{A9E48EDC-C1DB-086F-6A9C-642044B38FF4}"/>
          </ac:cxnSpMkLst>
        </pc:cxnChg>
      </pc:sldChg>
      <pc:sldChg chg="modSp add del mod">
        <pc:chgData name="Morales, Misael M" userId="1d0ead06-f695-4fa0-9a14-d29dc7a06678" providerId="ADAL" clId="{AEFB8147-3B4C-4F58-978D-41C7448FD79E}" dt="2022-05-09T23:17:19.145" v="757" actId="47"/>
        <pc:sldMkLst>
          <pc:docMk/>
          <pc:sldMk cId="3364242401" sldId="718"/>
        </pc:sldMkLst>
        <pc:spChg chg="mod">
          <ac:chgData name="Morales, Misael M" userId="1d0ead06-f695-4fa0-9a14-d29dc7a06678" providerId="ADAL" clId="{AEFB8147-3B4C-4F58-978D-41C7448FD79E}" dt="2022-05-09T22:51:34.433" v="497" actId="20577"/>
          <ac:spMkLst>
            <pc:docMk/>
            <pc:sldMk cId="3364242401" sldId="718"/>
            <ac:spMk id="2" creationId="{00000000-0000-0000-0000-000000000000}"/>
          </ac:spMkLst>
        </pc:spChg>
      </pc:sldChg>
      <pc:sldChg chg="addSp delSp modSp add mod">
        <pc:chgData name="Morales, Misael M" userId="1d0ead06-f695-4fa0-9a14-d29dc7a06678" providerId="ADAL" clId="{AEFB8147-3B4C-4F58-978D-41C7448FD79E}" dt="2022-05-10T03:36:46.349" v="11183" actId="20577"/>
        <pc:sldMkLst>
          <pc:docMk/>
          <pc:sldMk cId="583777326" sldId="719"/>
        </pc:sldMkLst>
        <pc:spChg chg="mod">
          <ac:chgData name="Morales, Misael M" userId="1d0ead06-f695-4fa0-9a14-d29dc7a06678" providerId="ADAL" clId="{AEFB8147-3B4C-4F58-978D-41C7448FD79E}" dt="2022-05-10T00:02:28.647" v="2831" actId="20577"/>
          <ac:spMkLst>
            <pc:docMk/>
            <pc:sldMk cId="583777326" sldId="719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0:31:19.965" v="4113" actId="20577"/>
          <ac:spMkLst>
            <pc:docMk/>
            <pc:sldMk cId="583777326" sldId="719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46.349" v="11183" actId="20577"/>
          <ac:spMkLst>
            <pc:docMk/>
            <pc:sldMk cId="583777326" sldId="719"/>
            <ac:spMk id="5" creationId="{DDCC5974-8399-F026-99B4-B03704E0ECC7}"/>
          </ac:spMkLst>
        </pc:spChg>
        <pc:grpChg chg="add del mod">
          <ac:chgData name="Morales, Misael M" userId="1d0ead06-f695-4fa0-9a14-d29dc7a06678" providerId="ADAL" clId="{AEFB8147-3B4C-4F58-978D-41C7448FD79E}" dt="2022-05-10T00:31:36.140" v="4114" actId="165"/>
          <ac:grpSpMkLst>
            <pc:docMk/>
            <pc:sldMk cId="583777326" sldId="719"/>
            <ac:grpSpMk id="9" creationId="{D662EB43-B683-08E2-93EC-D441AC13FD11}"/>
          </ac:grpSpMkLst>
        </pc:grpChg>
        <pc:picChg chg="add mod topLvl modCrop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6" creationId="{47CDC5C5-1B07-AE81-A99B-BB168C98DDF9}"/>
          </ac:picMkLst>
        </pc:picChg>
        <pc:picChg chg="add mod topLvl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8" creationId="{DC6034E4-D5D1-0D97-C2EA-92DBE75CF764}"/>
          </ac:picMkLst>
        </pc:picChg>
        <pc:picChg chg="add mod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11" creationId="{3E01FD22-D91D-00B7-E85A-21FA87B38E9F}"/>
          </ac:picMkLst>
        </pc:picChg>
      </pc:sldChg>
      <pc:sldChg chg="modSp add del mod">
        <pc:chgData name="Morales, Misael M" userId="1d0ead06-f695-4fa0-9a14-d29dc7a06678" providerId="ADAL" clId="{AEFB8147-3B4C-4F58-978D-41C7448FD79E}" dt="2022-05-09T23:17:19.602" v="758" actId="47"/>
        <pc:sldMkLst>
          <pc:docMk/>
          <pc:sldMk cId="2963620394" sldId="719"/>
        </pc:sldMkLst>
        <pc:spChg chg="mod">
          <ac:chgData name="Morales, Misael M" userId="1d0ead06-f695-4fa0-9a14-d29dc7a06678" providerId="ADAL" clId="{AEFB8147-3B4C-4F58-978D-41C7448FD79E}" dt="2022-05-09T22:51:46.011" v="516" actId="20577"/>
          <ac:spMkLst>
            <pc:docMk/>
            <pc:sldMk cId="2963620394" sldId="719"/>
            <ac:spMk id="2" creationId="{00000000-0000-0000-0000-000000000000}"/>
          </ac:spMkLst>
        </pc:spChg>
      </pc:sldChg>
      <pc:sldChg chg="modSp add del mod">
        <pc:chgData name="Morales, Misael M" userId="1d0ead06-f695-4fa0-9a14-d29dc7a06678" providerId="ADAL" clId="{AEFB8147-3B4C-4F58-978D-41C7448FD79E}" dt="2022-05-09T23:17:20.127" v="759" actId="47"/>
        <pc:sldMkLst>
          <pc:docMk/>
          <pc:sldMk cId="274729589" sldId="720"/>
        </pc:sldMkLst>
        <pc:spChg chg="mod">
          <ac:chgData name="Morales, Misael M" userId="1d0ead06-f695-4fa0-9a14-d29dc7a06678" providerId="ADAL" clId="{AEFB8147-3B4C-4F58-978D-41C7448FD79E}" dt="2022-05-09T22:52:01.359" v="559" actId="20577"/>
          <ac:spMkLst>
            <pc:docMk/>
            <pc:sldMk cId="274729589" sldId="720"/>
            <ac:spMk id="2" creationId="{00000000-0000-0000-0000-000000000000}"/>
          </ac:spMkLst>
        </pc:spChg>
      </pc:sldChg>
      <pc:sldChg chg="new del">
        <pc:chgData name="Morales, Misael M" userId="1d0ead06-f695-4fa0-9a14-d29dc7a06678" providerId="ADAL" clId="{AEFB8147-3B4C-4F58-978D-41C7448FD79E}" dt="2022-05-10T00:12:11.427" v="3266" actId="47"/>
        <pc:sldMkLst>
          <pc:docMk/>
          <pc:sldMk cId="2998085084" sldId="720"/>
        </pc:sldMkLst>
      </pc:sldChg>
      <pc:sldChg chg="addSp modSp new mod">
        <pc:chgData name="Morales, Misael M" userId="1d0ead06-f695-4fa0-9a14-d29dc7a06678" providerId="ADAL" clId="{AEFB8147-3B4C-4F58-978D-41C7448FD79E}" dt="2022-05-10T03:35:28.616" v="11127" actId="20577"/>
        <pc:sldMkLst>
          <pc:docMk/>
          <pc:sldMk cId="2808725141" sldId="721"/>
        </pc:sldMkLst>
        <pc:spChg chg="mod">
          <ac:chgData name="Morales, Misael M" userId="1d0ead06-f695-4fa0-9a14-d29dc7a06678" providerId="ADAL" clId="{AEFB8147-3B4C-4F58-978D-41C7448FD79E}" dt="2022-05-10T00:12:28.367" v="3292" actId="1076"/>
          <ac:spMkLst>
            <pc:docMk/>
            <pc:sldMk cId="2808725141" sldId="721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1:29.196" v="10634" actId="20577"/>
          <ac:spMkLst>
            <pc:docMk/>
            <pc:sldMk cId="2808725141" sldId="721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28.616" v="11127" actId="20577"/>
          <ac:spMkLst>
            <pc:docMk/>
            <pc:sldMk cId="2808725141" sldId="721"/>
            <ac:spMk id="4" creationId="{76BC7F1A-A4A2-8752-501F-7401D87EB73F}"/>
          </ac:spMkLst>
        </pc:spChg>
      </pc:sldChg>
      <pc:sldChg chg="modSp new del mod">
        <pc:chgData name="Morales, Misael M" userId="1d0ead06-f695-4fa0-9a14-d29dc7a06678" providerId="ADAL" clId="{AEFB8147-3B4C-4F58-978D-41C7448FD79E}" dt="2022-05-10T00:17:56.519" v="3867" actId="47"/>
        <pc:sldMkLst>
          <pc:docMk/>
          <pc:sldMk cId="772262613" sldId="722"/>
        </pc:sldMkLst>
        <pc:spChg chg="mod">
          <ac:chgData name="Morales, Misael M" userId="1d0ead06-f695-4fa0-9a14-d29dc7a06678" providerId="ADAL" clId="{AEFB8147-3B4C-4F58-978D-41C7448FD79E}" dt="2022-05-10T00:17:42.775" v="3853" actId="20577"/>
          <ac:spMkLst>
            <pc:docMk/>
            <pc:sldMk cId="772262613" sldId="722"/>
            <ac:spMk id="2" creationId="{402F097E-8D8E-8CDD-1F16-B5A18F43AD81}"/>
          </ac:spMkLst>
        </pc:spChg>
        <pc:spChg chg="mod">
          <ac:chgData name="Morales, Misael M" userId="1d0ead06-f695-4fa0-9a14-d29dc7a06678" providerId="ADAL" clId="{AEFB8147-3B4C-4F58-978D-41C7448FD79E}" dt="2022-05-10T00:17:45.636" v="3864" actId="5793"/>
          <ac:spMkLst>
            <pc:docMk/>
            <pc:sldMk cId="772262613" sldId="722"/>
            <ac:spMk id="3" creationId="{3F6C1D71-D8FE-AC56-DBA4-912E4068924B}"/>
          </ac:spMkLst>
        </pc:spChg>
      </pc:sldChg>
      <pc:sldChg chg="add del setBg">
        <pc:chgData name="Morales, Misael M" userId="1d0ead06-f695-4fa0-9a14-d29dc7a06678" providerId="ADAL" clId="{AEFB8147-3B4C-4F58-978D-41C7448FD79E}" dt="2022-05-10T00:17:31.008" v="3841" actId="47"/>
        <pc:sldMkLst>
          <pc:docMk/>
          <pc:sldMk cId="1232153752" sldId="722"/>
        </pc:sldMkLst>
      </pc:sldChg>
      <pc:sldChg chg="addSp delSp modSp new del mod">
        <pc:chgData name="Morales, Misael M" userId="1d0ead06-f695-4fa0-9a14-d29dc7a06678" providerId="ADAL" clId="{AEFB8147-3B4C-4F58-978D-41C7448FD79E}" dt="2022-05-10T02:52:41.089" v="8564" actId="47"/>
        <pc:sldMkLst>
          <pc:docMk/>
          <pc:sldMk cId="1729936579" sldId="722"/>
        </pc:sldMkLst>
        <pc:spChg chg="add del mod">
          <ac:chgData name="Morales, Misael M" userId="1d0ead06-f695-4fa0-9a14-d29dc7a06678" providerId="ADAL" clId="{AEFB8147-3B4C-4F58-978D-41C7448FD79E}" dt="2022-05-10T00:19:22.015" v="3886" actId="20577"/>
          <ac:spMkLst>
            <pc:docMk/>
            <pc:sldMk cId="1729936579" sldId="722"/>
            <ac:spMk id="2" creationId="{F3C0A886-C5D2-F2F4-AF55-655FA1734AE7}"/>
          </ac:spMkLst>
        </pc:spChg>
        <pc:spChg chg="add del mod">
          <ac:chgData name="Morales, Misael M" userId="1d0ead06-f695-4fa0-9a14-d29dc7a06678" providerId="ADAL" clId="{AEFB8147-3B4C-4F58-978D-41C7448FD79E}" dt="2022-05-10T01:00:06.836" v="5146" actId="120"/>
          <ac:spMkLst>
            <pc:docMk/>
            <pc:sldMk cId="1729936579" sldId="722"/>
            <ac:spMk id="3" creationId="{47E53EE8-2E8B-EB0F-C6C3-BBF28BEF098A}"/>
          </ac:spMkLst>
        </pc:spChg>
        <pc:picChg chg="add mod">
          <ac:chgData name="Morales, Misael M" userId="1d0ead06-f695-4fa0-9a14-d29dc7a06678" providerId="ADAL" clId="{AEFB8147-3B4C-4F58-978D-41C7448FD79E}" dt="2022-05-10T01:00:14.630" v="5148" actId="1076"/>
          <ac:picMkLst>
            <pc:docMk/>
            <pc:sldMk cId="1729936579" sldId="722"/>
            <ac:picMk id="4098" creationId="{D2A5C804-9F46-6D69-223C-868D976ABB57}"/>
          </ac:picMkLst>
        </pc:picChg>
      </pc:sldChg>
      <pc:sldChg chg="add del setBg">
        <pc:chgData name="Morales, Misael M" userId="1d0ead06-f695-4fa0-9a14-d29dc7a06678" providerId="ADAL" clId="{AEFB8147-3B4C-4F58-978D-41C7448FD79E}" dt="2022-05-10T00:17:26.559" v="3839" actId="47"/>
        <pc:sldMkLst>
          <pc:docMk/>
          <pc:sldMk cId="2576916059" sldId="722"/>
        </pc:sldMkLst>
      </pc:sldChg>
      <pc:sldChg chg="add del setBg">
        <pc:chgData name="Morales, Misael M" userId="1d0ead06-f695-4fa0-9a14-d29dc7a06678" providerId="ADAL" clId="{AEFB8147-3B4C-4F58-978D-41C7448FD79E}" dt="2022-05-10T00:17:18.559" v="3837" actId="47"/>
        <pc:sldMkLst>
          <pc:docMk/>
          <pc:sldMk cId="4257029681" sldId="722"/>
        </pc:sldMkLst>
      </pc:sldChg>
      <pc:sldChg chg="addSp delSp modSp new mod">
        <pc:chgData name="Morales, Misael M" userId="1d0ead06-f695-4fa0-9a14-d29dc7a06678" providerId="ADAL" clId="{AEFB8147-3B4C-4F58-978D-41C7448FD79E}" dt="2022-05-10T03:35:38.649" v="11135" actId="20577"/>
        <pc:sldMkLst>
          <pc:docMk/>
          <pc:sldMk cId="3064843970" sldId="723"/>
        </pc:sldMkLst>
        <pc:spChg chg="mod">
          <ac:chgData name="Morales, Misael M" userId="1d0ead06-f695-4fa0-9a14-d29dc7a06678" providerId="ADAL" clId="{AEFB8147-3B4C-4F58-978D-41C7448FD79E}" dt="2022-05-10T00:22:29.785" v="3943" actId="1076"/>
          <ac:spMkLst>
            <pc:docMk/>
            <pc:sldMk cId="3064843970" sldId="723"/>
            <ac:spMk id="2" creationId="{D301DD0C-C25B-601A-4239-BE5C78923D5E}"/>
          </ac:spMkLst>
        </pc:spChg>
        <pc:spChg chg="del">
          <ac:chgData name="Morales, Misael M" userId="1d0ead06-f695-4fa0-9a14-d29dc7a06678" providerId="ADAL" clId="{AEFB8147-3B4C-4F58-978D-41C7448FD79E}" dt="2022-05-10T00:21:46.408" v="3940" actId="478"/>
          <ac:spMkLst>
            <pc:docMk/>
            <pc:sldMk cId="3064843970" sldId="723"/>
            <ac:spMk id="3" creationId="{0227D643-975C-3C81-3F61-1496D3AF4C6A}"/>
          </ac:spMkLst>
        </pc:spChg>
        <pc:spChg chg="add mod">
          <ac:chgData name="Morales, Misael M" userId="1d0ead06-f695-4fa0-9a14-d29dc7a06678" providerId="ADAL" clId="{AEFB8147-3B4C-4F58-978D-41C7448FD79E}" dt="2022-05-10T03:35:38.649" v="11135" actId="20577"/>
          <ac:spMkLst>
            <pc:docMk/>
            <pc:sldMk cId="3064843970" sldId="723"/>
            <ac:spMk id="4" creationId="{2E321F7B-4E2D-EDAE-E2EF-0318DE0A3C5D}"/>
          </ac:spMkLst>
        </pc:spChg>
      </pc:sldChg>
      <pc:sldChg chg="new del">
        <pc:chgData name="Morales, Misael M" userId="1d0ead06-f695-4fa0-9a14-d29dc7a06678" providerId="ADAL" clId="{AEFB8147-3B4C-4F58-978D-41C7448FD79E}" dt="2022-05-10T00:17:55.998" v="3866" actId="47"/>
        <pc:sldMkLst>
          <pc:docMk/>
          <pc:sldMk cId="3235274017" sldId="723"/>
        </pc:sldMkLst>
      </pc:sldChg>
      <pc:sldChg chg="addSp delSp modSp new del mod modClrScheme chgLayout">
        <pc:chgData name="Morales, Misael M" userId="1d0ead06-f695-4fa0-9a14-d29dc7a06678" providerId="ADAL" clId="{AEFB8147-3B4C-4F58-978D-41C7448FD79E}" dt="2022-05-10T00:21:29.658" v="3916" actId="47"/>
        <pc:sldMkLst>
          <pc:docMk/>
          <pc:sldMk cId="3311745071" sldId="723"/>
        </pc:sldMkLst>
        <pc:spChg chg="mod ord">
          <ac:chgData name="Morales, Misael M" userId="1d0ead06-f695-4fa0-9a14-d29dc7a06678" providerId="ADAL" clId="{AEFB8147-3B4C-4F58-978D-41C7448FD79E}" dt="2022-05-10T00:21:28.172" v="3915" actId="20577"/>
          <ac:spMkLst>
            <pc:docMk/>
            <pc:sldMk cId="3311745071" sldId="723"/>
            <ac:spMk id="2" creationId="{AC917488-0D07-E08A-079E-53C8AD3FC2D2}"/>
          </ac:spMkLst>
        </pc:spChg>
        <pc:spChg chg="add del mod ord">
          <ac:chgData name="Morales, Misael M" userId="1d0ead06-f695-4fa0-9a14-d29dc7a06678" providerId="ADAL" clId="{AEFB8147-3B4C-4F58-978D-41C7448FD79E}" dt="2022-05-10T00:21:27.635" v="3914" actId="700"/>
          <ac:spMkLst>
            <pc:docMk/>
            <pc:sldMk cId="3311745071" sldId="723"/>
            <ac:spMk id="3" creationId="{B9E317FD-C567-C061-45FB-7B7D38CC03DD}"/>
          </ac:spMkLst>
        </pc:spChg>
        <pc:spChg chg="add del mod ord">
          <ac:chgData name="Morales, Misael M" userId="1d0ead06-f695-4fa0-9a14-d29dc7a06678" providerId="ADAL" clId="{AEFB8147-3B4C-4F58-978D-41C7448FD79E}" dt="2022-05-10T00:21:27.635" v="3914" actId="700"/>
          <ac:spMkLst>
            <pc:docMk/>
            <pc:sldMk cId="3311745071" sldId="723"/>
            <ac:spMk id="4" creationId="{640CAE7B-CB26-C7D1-C339-34A8BA0970D7}"/>
          </ac:spMkLst>
        </pc:spChg>
      </pc:sldChg>
      <pc:sldChg chg="addSp modSp new mod">
        <pc:chgData name="Morales, Misael M" userId="1d0ead06-f695-4fa0-9a14-d29dc7a06678" providerId="ADAL" clId="{AEFB8147-3B4C-4F58-978D-41C7448FD79E}" dt="2022-05-10T03:37:05.773" v="11191" actId="20577"/>
        <pc:sldMkLst>
          <pc:docMk/>
          <pc:sldMk cId="1170882556" sldId="724"/>
        </pc:sldMkLst>
        <pc:spChg chg="mod">
          <ac:chgData name="Morales, Misael M" userId="1d0ead06-f695-4fa0-9a14-d29dc7a06678" providerId="ADAL" clId="{AEFB8147-3B4C-4F58-978D-41C7448FD79E}" dt="2022-05-10T00:32:48.372" v="4138" actId="242"/>
          <ac:spMkLst>
            <pc:docMk/>
            <pc:sldMk cId="1170882556" sldId="724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03.940" v="5944" actId="20577"/>
          <ac:spMkLst>
            <pc:docMk/>
            <pc:sldMk cId="1170882556" sldId="724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7:05.773" v="11191" actId="20577"/>
          <ac:spMkLst>
            <pc:docMk/>
            <pc:sldMk cId="1170882556" sldId="724"/>
            <ac:spMk id="4" creationId="{46C11006-C869-85BA-2C9B-F301F39E44C4}"/>
          </ac:spMkLst>
        </pc:spChg>
      </pc:sldChg>
      <pc:sldChg chg="addSp modSp add mod ord">
        <pc:chgData name="Morales, Misael M" userId="1d0ead06-f695-4fa0-9a14-d29dc7a06678" providerId="ADAL" clId="{AEFB8147-3B4C-4F58-978D-41C7448FD79E}" dt="2022-05-10T03:36:51.810" v="11185" actId="20577"/>
        <pc:sldMkLst>
          <pc:docMk/>
          <pc:sldMk cId="2181045978" sldId="725"/>
        </pc:sldMkLst>
        <pc:spChg chg="mod">
          <ac:chgData name="Morales, Misael M" userId="1d0ead06-f695-4fa0-9a14-d29dc7a06678" providerId="ADAL" clId="{AEFB8147-3B4C-4F58-978D-41C7448FD79E}" dt="2022-05-10T00:33:45.512" v="4201" actId="20577"/>
          <ac:spMkLst>
            <pc:docMk/>
            <pc:sldMk cId="2181045978" sldId="725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0:34:28.850" v="4277" actId="20577"/>
          <ac:spMkLst>
            <pc:docMk/>
            <pc:sldMk cId="2181045978" sldId="725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51.810" v="11185" actId="20577"/>
          <ac:spMkLst>
            <pc:docMk/>
            <pc:sldMk cId="2181045978" sldId="725"/>
            <ac:spMk id="4" creationId="{20F13059-210E-AA33-0F69-76D8BF0E16E3}"/>
          </ac:spMkLst>
        </pc:spChg>
      </pc:sldChg>
      <pc:sldChg chg="addSp delSp modSp add mod ord">
        <pc:chgData name="Morales, Misael M" userId="1d0ead06-f695-4fa0-9a14-d29dc7a06678" providerId="ADAL" clId="{AEFB8147-3B4C-4F58-978D-41C7448FD79E}" dt="2022-05-10T03:36:48.201" v="11184" actId="20577"/>
        <pc:sldMkLst>
          <pc:docMk/>
          <pc:sldMk cId="3537228051" sldId="726"/>
        </pc:sldMkLst>
        <pc:spChg chg="mod">
          <ac:chgData name="Morales, Misael M" userId="1d0ead06-f695-4fa0-9a14-d29dc7a06678" providerId="ADAL" clId="{AEFB8147-3B4C-4F58-978D-41C7448FD79E}" dt="2022-05-10T00:42:37.731" v="4543" actId="20577"/>
          <ac:spMkLst>
            <pc:docMk/>
            <pc:sldMk cId="3537228051" sldId="726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48.201" v="11184" actId="20577"/>
          <ac:spMkLst>
            <pc:docMk/>
            <pc:sldMk cId="3537228051" sldId="726"/>
            <ac:spMk id="5" creationId="{DDCC5974-8399-F026-99B4-B03704E0ECC7}"/>
          </ac:spMkLst>
        </pc:spChg>
        <pc:spChg chg="add mod">
          <ac:chgData name="Morales, Misael M" userId="1d0ead06-f695-4fa0-9a14-d29dc7a06678" providerId="ADAL" clId="{AEFB8147-3B4C-4F58-978D-41C7448FD79E}" dt="2022-05-10T00:42:33.635" v="4539" actId="20577"/>
          <ac:spMkLst>
            <pc:docMk/>
            <pc:sldMk cId="3537228051" sldId="726"/>
            <ac:spMk id="9" creationId="{DE186432-708C-3A93-5606-4A4121B2C3A9}"/>
          </ac:spMkLst>
        </pc:spChg>
        <pc:spChg chg="add del">
          <ac:chgData name="Morales, Misael M" userId="1d0ead06-f695-4fa0-9a14-d29dc7a06678" providerId="ADAL" clId="{AEFB8147-3B4C-4F58-978D-41C7448FD79E}" dt="2022-05-10T00:40:46.449" v="4500" actId="478"/>
          <ac:spMkLst>
            <pc:docMk/>
            <pc:sldMk cId="3537228051" sldId="726"/>
            <ac:spMk id="12" creationId="{E3B5ADAC-888C-5DFC-BD1C-6952347A9B9D}"/>
          </ac:spMkLst>
        </pc:spChg>
        <pc:spChg chg="add del mod">
          <ac:chgData name="Morales, Misael M" userId="1d0ead06-f695-4fa0-9a14-d29dc7a06678" providerId="ADAL" clId="{AEFB8147-3B4C-4F58-978D-41C7448FD79E}" dt="2022-05-10T00:40:57.136" v="4503" actId="478"/>
          <ac:spMkLst>
            <pc:docMk/>
            <pc:sldMk cId="3537228051" sldId="726"/>
            <ac:spMk id="13" creationId="{0D9DEE61-00E8-7E07-428A-2186DB69DD60}"/>
          </ac:spMkLst>
        </pc:spChg>
        <pc:spChg chg="add mod">
          <ac:chgData name="Morales, Misael M" userId="1d0ead06-f695-4fa0-9a14-d29dc7a06678" providerId="ADAL" clId="{AEFB8147-3B4C-4F58-978D-41C7448FD79E}" dt="2022-05-10T00:41:47.168" v="4516" actId="1076"/>
          <ac:spMkLst>
            <pc:docMk/>
            <pc:sldMk cId="3537228051" sldId="726"/>
            <ac:spMk id="18" creationId="{43B6B1C9-B9AA-81D7-5EBE-8069D74807CA}"/>
          </ac:spMkLst>
        </pc:spChg>
        <pc:spChg chg="add mod">
          <ac:chgData name="Morales, Misael M" userId="1d0ead06-f695-4fa0-9a14-d29dc7a06678" providerId="ADAL" clId="{AEFB8147-3B4C-4F58-978D-41C7448FD79E}" dt="2022-05-10T00:41:49.447" v="4517" actId="1076"/>
          <ac:spMkLst>
            <pc:docMk/>
            <pc:sldMk cId="3537228051" sldId="726"/>
            <ac:spMk id="19" creationId="{6A7832C8-D46A-4860-3B1A-34451191E879}"/>
          </ac:spMkLst>
        </pc:spChg>
        <pc:spChg chg="add mod">
          <ac:chgData name="Morales, Misael M" userId="1d0ead06-f695-4fa0-9a14-d29dc7a06678" providerId="ADAL" clId="{AEFB8147-3B4C-4F58-978D-41C7448FD79E}" dt="2022-05-10T00:42:59.913" v="4545" actId="1076"/>
          <ac:spMkLst>
            <pc:docMk/>
            <pc:sldMk cId="3537228051" sldId="726"/>
            <ac:spMk id="22" creationId="{375A2D1E-1D77-4080-EF5C-B3BDA7A09825}"/>
          </ac:spMkLst>
        </pc:spChg>
        <pc:grpChg chg="add mod">
          <ac:chgData name="Morales, Misael M" userId="1d0ead06-f695-4fa0-9a14-d29dc7a06678" providerId="ADAL" clId="{AEFB8147-3B4C-4F58-978D-41C7448FD79E}" dt="2022-05-10T00:50:02.605" v="4558" actId="1076"/>
          <ac:grpSpMkLst>
            <pc:docMk/>
            <pc:sldMk cId="3537228051" sldId="726"/>
            <ac:grpSpMk id="30" creationId="{677FD397-E000-BDE5-E496-A285ACF93191}"/>
          </ac:grpSpMkLst>
        </pc:grpChg>
        <pc:picChg chg="del">
          <ac:chgData name="Morales, Misael M" userId="1d0ead06-f695-4fa0-9a14-d29dc7a06678" providerId="ADAL" clId="{AEFB8147-3B4C-4F58-978D-41C7448FD79E}" dt="2022-05-10T00:35:13.998" v="4280" actId="478"/>
          <ac:picMkLst>
            <pc:docMk/>
            <pc:sldMk cId="3537228051" sldId="726"/>
            <ac:picMk id="6" creationId="{47CDC5C5-1B07-AE81-A99B-BB168C98DDF9}"/>
          </ac:picMkLst>
        </pc:picChg>
        <pc:picChg chg="del">
          <ac:chgData name="Morales, Misael M" userId="1d0ead06-f695-4fa0-9a14-d29dc7a06678" providerId="ADAL" clId="{AEFB8147-3B4C-4F58-978D-41C7448FD79E}" dt="2022-05-10T00:35:13.631" v="4279" actId="478"/>
          <ac:picMkLst>
            <pc:docMk/>
            <pc:sldMk cId="3537228051" sldId="726"/>
            <ac:picMk id="8" creationId="{DC6034E4-D5D1-0D97-C2EA-92DBE75CF764}"/>
          </ac:picMkLst>
        </pc:picChg>
        <pc:picChg chg="del">
          <ac:chgData name="Morales, Misael M" userId="1d0ead06-f695-4fa0-9a14-d29dc7a06678" providerId="ADAL" clId="{AEFB8147-3B4C-4F58-978D-41C7448FD79E}" dt="2022-05-10T00:35:14.334" v="4281" actId="478"/>
          <ac:picMkLst>
            <pc:docMk/>
            <pc:sldMk cId="3537228051" sldId="726"/>
            <ac:picMk id="11" creationId="{3E01FD22-D91D-00B7-E85A-21FA87B38E9F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5" creationId="{7E942424-8141-7EA4-A348-CA51EAF3CA02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7" creationId="{B5A3D734-7624-D272-4832-A03C0CDFB448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9" creationId="{B1200367-D306-5C27-D5A3-34375F6BA701}"/>
          </ac:picMkLst>
        </pc:picChg>
        <pc:cxnChg chg="add del mod">
          <ac:chgData name="Morales, Misael M" userId="1d0ead06-f695-4fa0-9a14-d29dc7a06678" providerId="ADAL" clId="{AEFB8147-3B4C-4F58-978D-41C7448FD79E}" dt="2022-05-10T00:40:15.851" v="4498" actId="478"/>
          <ac:cxnSpMkLst>
            <pc:docMk/>
            <pc:sldMk cId="3537228051" sldId="726"/>
            <ac:cxnSpMk id="7" creationId="{D6B65A10-5DEE-04C0-9411-A8E3C4B9AD9C}"/>
          </ac:cxnSpMkLst>
        </pc:cxnChg>
        <pc:cxnChg chg="add mod">
          <ac:chgData name="Morales, Misael M" userId="1d0ead06-f695-4fa0-9a14-d29dc7a06678" providerId="ADAL" clId="{AEFB8147-3B4C-4F58-978D-41C7448FD79E}" dt="2022-05-10T00:43:11.732" v="4547" actId="14100"/>
          <ac:cxnSpMkLst>
            <pc:docMk/>
            <pc:sldMk cId="3537228051" sldId="726"/>
            <ac:cxnSpMk id="15" creationId="{EBFAEFA9-F15C-92F6-E5F3-FB32258B4CFE}"/>
          </ac:cxnSpMkLst>
        </pc:cxnChg>
      </pc:sldChg>
      <pc:sldChg chg="modSp add del mod modClrScheme chgLayout">
        <pc:chgData name="Morales, Misael M" userId="1d0ead06-f695-4fa0-9a14-d29dc7a06678" providerId="ADAL" clId="{AEFB8147-3B4C-4F58-978D-41C7448FD79E}" dt="2022-05-10T00:50:48.697" v="4564" actId="47"/>
        <pc:sldMkLst>
          <pc:docMk/>
          <pc:sldMk cId="449729321" sldId="727"/>
        </pc:sldMkLst>
        <pc:spChg chg="mod ord">
          <ac:chgData name="Morales, Misael M" userId="1d0ead06-f695-4fa0-9a14-d29dc7a06678" providerId="ADAL" clId="{AEFB8147-3B4C-4F58-978D-41C7448FD79E}" dt="2022-05-10T00:50:41.658" v="4562" actId="700"/>
          <ac:spMkLst>
            <pc:docMk/>
            <pc:sldMk cId="449729321" sldId="727"/>
            <ac:spMk id="2" creationId="{A8BCDE09-6FC5-E6C4-AAAA-AC0297717333}"/>
          </ac:spMkLst>
        </pc:spChg>
        <pc:spChg chg="mod ord">
          <ac:chgData name="Morales, Misael M" userId="1d0ead06-f695-4fa0-9a14-d29dc7a06678" providerId="ADAL" clId="{AEFB8147-3B4C-4F58-978D-41C7448FD79E}" dt="2022-05-10T00:50:41.658" v="4562" actId="700"/>
          <ac:spMkLst>
            <pc:docMk/>
            <pc:sldMk cId="449729321" sldId="727"/>
            <ac:spMk id="3" creationId="{6FF41D46-D322-BC56-084B-F564D82FDCE6}"/>
          </ac:spMkLst>
        </pc:spChg>
      </pc:sldChg>
      <pc:sldChg chg="addSp delSp modSp add mod ord">
        <pc:chgData name="Morales, Misael M" userId="1d0ead06-f695-4fa0-9a14-d29dc7a06678" providerId="ADAL" clId="{AEFB8147-3B4C-4F58-978D-41C7448FD79E}" dt="2022-05-10T03:36:43.670" v="11182" actId="14100"/>
        <pc:sldMkLst>
          <pc:docMk/>
          <pc:sldMk cId="2613267814" sldId="728"/>
        </pc:sldMkLst>
        <pc:spChg chg="mod">
          <ac:chgData name="Morales, Misael M" userId="1d0ead06-f695-4fa0-9a14-d29dc7a06678" providerId="ADAL" clId="{AEFB8147-3B4C-4F58-978D-41C7448FD79E}" dt="2022-05-10T00:50:56.772" v="4581" actId="20577"/>
          <ac:spMkLst>
            <pc:docMk/>
            <pc:sldMk cId="2613267814" sldId="728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21.096" v="5976" actId="20577"/>
          <ac:spMkLst>
            <pc:docMk/>
            <pc:sldMk cId="2613267814" sldId="728"/>
            <ac:spMk id="3" creationId="{6FF41D46-D322-BC56-084B-F564D82FDCE6}"/>
          </ac:spMkLst>
        </pc:spChg>
        <pc:spChg chg="add del mod">
          <ac:chgData name="Morales, Misael M" userId="1d0ead06-f695-4fa0-9a14-d29dc7a06678" providerId="ADAL" clId="{AEFB8147-3B4C-4F58-978D-41C7448FD79E}" dt="2022-05-10T00:51:56.399" v="4679" actId="478"/>
          <ac:spMkLst>
            <pc:docMk/>
            <pc:sldMk cId="2613267814" sldId="728"/>
            <ac:spMk id="5" creationId="{21D1BA77-3481-4490-8E28-5434D06FB42F}"/>
          </ac:spMkLst>
        </pc:spChg>
        <pc:spChg chg="add mod">
          <ac:chgData name="Morales, Misael M" userId="1d0ead06-f695-4fa0-9a14-d29dc7a06678" providerId="ADAL" clId="{AEFB8147-3B4C-4F58-978D-41C7448FD79E}" dt="2022-05-10T03:36:43.670" v="11182" actId="14100"/>
          <ac:spMkLst>
            <pc:docMk/>
            <pc:sldMk cId="2613267814" sldId="728"/>
            <ac:spMk id="6" creationId="{9065E155-B54C-8D03-FBBE-28267D85E8A4}"/>
          </ac:spMkLst>
        </pc:spChg>
      </pc:sldChg>
      <pc:sldChg chg="new del">
        <pc:chgData name="Morales, Misael M" userId="1d0ead06-f695-4fa0-9a14-d29dc7a06678" providerId="ADAL" clId="{AEFB8147-3B4C-4F58-978D-41C7448FD79E}" dt="2022-05-10T00:52:16.024" v="4682" actId="47"/>
        <pc:sldMkLst>
          <pc:docMk/>
          <pc:sldMk cId="3547988832" sldId="729"/>
        </pc:sldMkLst>
      </pc:sldChg>
      <pc:sldChg chg="delSp modSp add del mod">
        <pc:chgData name="Morales, Misael M" userId="1d0ead06-f695-4fa0-9a14-d29dc7a06678" providerId="ADAL" clId="{AEFB8147-3B4C-4F58-978D-41C7448FD79E}" dt="2022-05-10T00:52:30.273" v="4702" actId="47"/>
        <pc:sldMkLst>
          <pc:docMk/>
          <pc:sldMk cId="1952463977" sldId="730"/>
        </pc:sldMkLst>
        <pc:spChg chg="mod">
          <ac:chgData name="Morales, Misael M" userId="1d0ead06-f695-4fa0-9a14-d29dc7a06678" providerId="ADAL" clId="{AEFB8147-3B4C-4F58-978D-41C7448FD79E}" dt="2022-05-10T00:52:20.407" v="4697" actId="20577"/>
          <ac:spMkLst>
            <pc:docMk/>
            <pc:sldMk cId="1952463977" sldId="730"/>
            <ac:spMk id="2" creationId="{00000000-0000-0000-0000-000000000000}"/>
          </ac:spMkLst>
        </pc:spChg>
        <pc:picChg chg="del">
          <ac:chgData name="Morales, Misael M" userId="1d0ead06-f695-4fa0-9a14-d29dc7a06678" providerId="ADAL" clId="{AEFB8147-3B4C-4F58-978D-41C7448FD79E}" dt="2022-05-10T00:52:22.353" v="4698" actId="478"/>
          <ac:picMkLst>
            <pc:docMk/>
            <pc:sldMk cId="1952463977" sldId="730"/>
            <ac:picMk id="6" creationId="{47CDC5C5-1B07-AE81-A99B-BB168C98DDF9}"/>
          </ac:picMkLst>
        </pc:picChg>
        <pc:picChg chg="del">
          <ac:chgData name="Morales, Misael M" userId="1d0ead06-f695-4fa0-9a14-d29dc7a06678" providerId="ADAL" clId="{AEFB8147-3B4C-4F58-978D-41C7448FD79E}" dt="2022-05-10T00:52:22.666" v="4699" actId="478"/>
          <ac:picMkLst>
            <pc:docMk/>
            <pc:sldMk cId="1952463977" sldId="730"/>
            <ac:picMk id="8" creationId="{DC6034E4-D5D1-0D97-C2EA-92DBE75CF764}"/>
          </ac:picMkLst>
        </pc:picChg>
        <pc:picChg chg="del">
          <ac:chgData name="Morales, Misael M" userId="1d0ead06-f695-4fa0-9a14-d29dc7a06678" providerId="ADAL" clId="{AEFB8147-3B4C-4F58-978D-41C7448FD79E}" dt="2022-05-10T00:52:22.985" v="4700" actId="478"/>
          <ac:picMkLst>
            <pc:docMk/>
            <pc:sldMk cId="1952463977" sldId="730"/>
            <ac:picMk id="11" creationId="{3E01FD22-D91D-00B7-E85A-21FA87B38E9F}"/>
          </ac:picMkLst>
        </pc:picChg>
      </pc:sldChg>
      <pc:sldChg chg="addSp modSp add mod">
        <pc:chgData name="Morales, Misael M" userId="1d0ead06-f695-4fa0-9a14-d29dc7a06678" providerId="ADAL" clId="{AEFB8147-3B4C-4F58-978D-41C7448FD79E}" dt="2022-05-10T03:36:39.359" v="11179" actId="20577"/>
        <pc:sldMkLst>
          <pc:docMk/>
          <pc:sldMk cId="3358780468" sldId="731"/>
        </pc:sldMkLst>
        <pc:spChg chg="mod">
          <ac:chgData name="Morales, Misael M" userId="1d0ead06-f695-4fa0-9a14-d29dc7a06678" providerId="ADAL" clId="{AEFB8147-3B4C-4F58-978D-41C7448FD79E}" dt="2022-05-10T00:52:34.096" v="4717" actId="20577"/>
          <ac:spMkLst>
            <pc:docMk/>
            <pc:sldMk cId="3358780468" sldId="731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1:10:51.460" v="5325" actId="12"/>
          <ac:spMkLst>
            <pc:docMk/>
            <pc:sldMk cId="3358780468" sldId="731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39.359" v="11179" actId="20577"/>
          <ac:spMkLst>
            <pc:docMk/>
            <pc:sldMk cId="3358780468" sldId="731"/>
            <ac:spMk id="5" creationId="{DDCC5974-8399-F026-99B4-B03704E0ECC7}"/>
          </ac:spMkLst>
        </pc:spChg>
        <pc:picChg chg="add mod">
          <ac:chgData name="Morales, Misael M" userId="1d0ead06-f695-4fa0-9a14-d29dc7a06678" providerId="ADAL" clId="{AEFB8147-3B4C-4F58-978D-41C7448FD79E}" dt="2022-05-10T01:01:52.430" v="5290" actId="1076"/>
          <ac:picMkLst>
            <pc:docMk/>
            <pc:sldMk cId="3358780468" sldId="731"/>
            <ac:picMk id="6" creationId="{12F577DA-0C35-4341-41F5-CD76D5C53E8A}"/>
          </ac:picMkLst>
        </pc:picChg>
        <pc:picChg chg="add mod">
          <ac:chgData name="Morales, Misael M" userId="1d0ead06-f695-4fa0-9a14-d29dc7a06678" providerId="ADAL" clId="{AEFB8147-3B4C-4F58-978D-41C7448FD79E}" dt="2022-05-10T01:01:53.758" v="5291" actId="1076"/>
          <ac:picMkLst>
            <pc:docMk/>
            <pc:sldMk cId="3358780468" sldId="731"/>
            <ac:picMk id="8" creationId="{50DD0B8A-D8CF-C06D-7CA9-C9108D2EE40A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35.835" v="11175" actId="20577"/>
        <pc:sldMkLst>
          <pc:docMk/>
          <pc:sldMk cId="1410025390" sldId="732"/>
        </pc:sldMkLst>
        <pc:spChg chg="del">
          <ac:chgData name="Morales, Misael M" userId="1d0ead06-f695-4fa0-9a14-d29dc7a06678" providerId="ADAL" clId="{AEFB8147-3B4C-4F58-978D-41C7448FD79E}" dt="2022-05-10T01:02:17.013" v="5297" actId="478"/>
          <ac:spMkLst>
            <pc:docMk/>
            <pc:sldMk cId="1410025390" sldId="732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35.835" v="11175" actId="20577"/>
          <ac:spMkLst>
            <pc:docMk/>
            <pc:sldMk cId="1410025390" sldId="732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10T01:02:24.674" v="5298"/>
          <ac:spMkLst>
            <pc:docMk/>
            <pc:sldMk cId="1410025390" sldId="732"/>
            <ac:spMk id="7" creationId="{D8AC20CA-7BEC-91B5-78F5-E203FD445EF4}"/>
          </ac:spMkLst>
        </pc:spChg>
        <pc:spChg chg="add mod">
          <ac:chgData name="Morales, Misael M" userId="1d0ead06-f695-4fa0-9a14-d29dc7a06678" providerId="ADAL" clId="{AEFB8147-3B4C-4F58-978D-41C7448FD79E}" dt="2022-05-10T01:04:08.588" v="5317" actId="1076"/>
          <ac:spMkLst>
            <pc:docMk/>
            <pc:sldMk cId="1410025390" sldId="732"/>
            <ac:spMk id="13" creationId="{CE40A5EE-2936-F444-D795-63F00688A595}"/>
          </ac:spMkLst>
        </pc:spChg>
        <pc:spChg chg="add mod">
          <ac:chgData name="Morales, Misael M" userId="1d0ead06-f695-4fa0-9a14-d29dc7a06678" providerId="ADAL" clId="{AEFB8147-3B4C-4F58-978D-41C7448FD79E}" dt="2022-05-10T01:04:05.360" v="5316" actId="1076"/>
          <ac:spMkLst>
            <pc:docMk/>
            <pc:sldMk cId="1410025390" sldId="732"/>
            <ac:spMk id="14" creationId="{2B2D5E98-D786-C618-BFD9-0442B50D8564}"/>
          </ac:spMkLst>
        </pc:spChg>
        <pc:spChg chg="add mod">
          <ac:chgData name="Morales, Misael M" userId="1d0ead06-f695-4fa0-9a14-d29dc7a06678" providerId="ADAL" clId="{AEFB8147-3B4C-4F58-978D-41C7448FD79E}" dt="2022-05-10T01:04:11.893" v="5318" actId="1076"/>
          <ac:spMkLst>
            <pc:docMk/>
            <pc:sldMk cId="1410025390" sldId="732"/>
            <ac:spMk id="15" creationId="{D4F4D999-D7FE-EF66-1D94-41DC9C8F77C5}"/>
          </ac:spMkLst>
        </pc:spChg>
        <pc:spChg chg="add del mod">
          <ac:chgData name="Morales, Misael M" userId="1d0ead06-f695-4fa0-9a14-d29dc7a06678" providerId="ADAL" clId="{AEFB8147-3B4C-4F58-978D-41C7448FD79E}" dt="2022-05-10T03:34:02.005" v="11056" actId="478"/>
          <ac:spMkLst>
            <pc:docMk/>
            <pc:sldMk cId="1410025390" sldId="732"/>
            <ac:spMk id="19" creationId="{7DCA8D49-C352-9A68-7347-68E79EB87DF6}"/>
          </ac:spMkLst>
        </pc:spChg>
        <pc:picChg chg="del">
          <ac:chgData name="Morales, Misael M" userId="1d0ead06-f695-4fa0-9a14-d29dc7a06678" providerId="ADAL" clId="{AEFB8147-3B4C-4F58-978D-41C7448FD79E}" dt="2022-05-10T01:02:15.800" v="5295" actId="478"/>
          <ac:picMkLst>
            <pc:docMk/>
            <pc:sldMk cId="1410025390" sldId="732"/>
            <ac:picMk id="6" creationId="{12F577DA-0C35-4341-41F5-CD76D5C53E8A}"/>
          </ac:picMkLst>
        </pc:picChg>
        <pc:picChg chg="del">
          <ac:chgData name="Morales, Misael M" userId="1d0ead06-f695-4fa0-9a14-d29dc7a06678" providerId="ADAL" clId="{AEFB8147-3B4C-4F58-978D-41C7448FD79E}" dt="2022-05-10T01:02:16.135" v="5296" actId="478"/>
          <ac:picMkLst>
            <pc:docMk/>
            <pc:sldMk cId="1410025390" sldId="732"/>
            <ac:picMk id="8" creationId="{50DD0B8A-D8CF-C06D-7CA9-C9108D2EE40A}"/>
          </ac:picMkLst>
        </pc:picChg>
        <pc:picChg chg="add mod modCrop">
          <ac:chgData name="Morales, Misael M" userId="1d0ead06-f695-4fa0-9a14-d29dc7a06678" providerId="ADAL" clId="{AEFB8147-3B4C-4F58-978D-41C7448FD79E}" dt="2022-05-10T01:03:58.257" v="5315" actId="1076"/>
          <ac:picMkLst>
            <pc:docMk/>
            <pc:sldMk cId="1410025390" sldId="732"/>
            <ac:picMk id="10" creationId="{ECA5CA12-0D79-08F7-756F-1416419808C7}"/>
          </ac:picMkLst>
        </pc:picChg>
        <pc:picChg chg="add mod modCrop">
          <ac:chgData name="Morales, Misael M" userId="1d0ead06-f695-4fa0-9a14-d29dc7a06678" providerId="ADAL" clId="{AEFB8147-3B4C-4F58-978D-41C7448FD79E}" dt="2022-05-10T01:10:17.196" v="5320" actId="1076"/>
          <ac:picMkLst>
            <pc:docMk/>
            <pc:sldMk cId="1410025390" sldId="732"/>
            <ac:picMk id="11" creationId="{BFF6ECB8-3193-85AC-5764-77E9D40B9D80}"/>
          </ac:picMkLst>
        </pc:picChg>
        <pc:picChg chg="add del mod modCrop">
          <ac:chgData name="Morales, Misael M" userId="1d0ead06-f695-4fa0-9a14-d29dc7a06678" providerId="ADAL" clId="{AEFB8147-3B4C-4F58-978D-41C7448FD79E}" dt="2022-05-10T01:41:02.403" v="6422" actId="21"/>
          <ac:picMkLst>
            <pc:docMk/>
            <pc:sldMk cId="1410025390" sldId="732"/>
            <ac:picMk id="18" creationId="{4FFF9621-29D8-A5BD-618F-694532712624}"/>
          </ac:picMkLst>
        </pc:picChg>
        <pc:cxnChg chg="add mod">
          <ac:chgData name="Morales, Misael M" userId="1d0ead06-f695-4fa0-9a14-d29dc7a06678" providerId="ADAL" clId="{AEFB8147-3B4C-4F58-978D-41C7448FD79E}" dt="2022-05-10T01:04:08.588" v="5317" actId="1076"/>
          <ac:cxnSpMkLst>
            <pc:docMk/>
            <pc:sldMk cId="1410025390" sldId="732"/>
            <ac:cxnSpMk id="12" creationId="{324C4C25-7346-9DAA-2CF9-D8A925FF9711}"/>
          </ac:cxnSpMkLst>
        </pc:cxnChg>
      </pc:sldChg>
      <pc:sldChg chg="new del">
        <pc:chgData name="Morales, Misael M" userId="1d0ead06-f695-4fa0-9a14-d29dc7a06678" providerId="ADAL" clId="{AEFB8147-3B4C-4F58-978D-41C7448FD79E}" dt="2022-05-10T01:02:11.434" v="5293" actId="47"/>
        <pc:sldMkLst>
          <pc:docMk/>
          <pc:sldMk cId="3542760670" sldId="732"/>
        </pc:sldMkLst>
      </pc:sldChg>
      <pc:sldChg chg="addSp delSp modSp add mod">
        <pc:chgData name="Morales, Misael M" userId="1d0ead06-f695-4fa0-9a14-d29dc7a06678" providerId="ADAL" clId="{AEFB8147-3B4C-4F58-978D-41C7448FD79E}" dt="2022-05-10T03:36:31.516" v="11173" actId="20577"/>
        <pc:sldMkLst>
          <pc:docMk/>
          <pc:sldMk cId="2244235167" sldId="733"/>
        </pc:sldMkLst>
        <pc:spChg chg="mod">
          <ac:chgData name="Morales, Misael M" userId="1d0ead06-f695-4fa0-9a14-d29dc7a06678" providerId="ADAL" clId="{AEFB8147-3B4C-4F58-978D-41C7448FD79E}" dt="2022-05-10T01:14:59.949" v="5565" actId="20577"/>
          <ac:spMkLst>
            <pc:docMk/>
            <pc:sldMk cId="2244235167" sldId="733"/>
            <ac:spMk id="3" creationId="{00000000-0000-0000-0000-000000000000}"/>
          </ac:spMkLst>
        </pc:spChg>
        <pc:spChg chg="add mod">
          <ac:chgData name="Morales, Misael M" userId="1d0ead06-f695-4fa0-9a14-d29dc7a06678" providerId="ADAL" clId="{AEFB8147-3B4C-4F58-978D-41C7448FD79E}" dt="2022-05-10T01:15:24.114" v="5569" actId="1076"/>
          <ac:spMkLst>
            <pc:docMk/>
            <pc:sldMk cId="2244235167" sldId="733"/>
            <ac:spMk id="4" creationId="{1A1B1ACC-0184-239A-CECF-16A9708A8B40}"/>
          </ac:spMkLst>
        </pc:spChg>
        <pc:spChg chg="mod">
          <ac:chgData name="Morales, Misael M" userId="1d0ead06-f695-4fa0-9a14-d29dc7a06678" providerId="ADAL" clId="{AEFB8147-3B4C-4F58-978D-41C7448FD79E}" dt="2022-05-10T03:36:31.516" v="11173" actId="20577"/>
          <ac:spMkLst>
            <pc:docMk/>
            <pc:sldMk cId="2244235167" sldId="733"/>
            <ac:spMk id="5" creationId="{DDCC5974-8399-F026-99B4-B03704E0ECC7}"/>
          </ac:spMkLst>
        </pc:spChg>
        <pc:picChg chg="del">
          <ac:chgData name="Morales, Misael M" userId="1d0ead06-f695-4fa0-9a14-d29dc7a06678" providerId="ADAL" clId="{AEFB8147-3B4C-4F58-978D-41C7448FD79E}" dt="2022-05-10T01:11:27.545" v="5359" actId="478"/>
          <ac:picMkLst>
            <pc:docMk/>
            <pc:sldMk cId="2244235167" sldId="733"/>
            <ac:picMk id="6" creationId="{12F577DA-0C35-4341-41F5-CD76D5C53E8A}"/>
          </ac:picMkLst>
        </pc:picChg>
        <pc:picChg chg="del">
          <ac:chgData name="Morales, Misael M" userId="1d0ead06-f695-4fa0-9a14-d29dc7a06678" providerId="ADAL" clId="{AEFB8147-3B4C-4F58-978D-41C7448FD79E}" dt="2022-05-10T01:11:28.110" v="5360" actId="478"/>
          <ac:picMkLst>
            <pc:docMk/>
            <pc:sldMk cId="2244235167" sldId="733"/>
            <ac:picMk id="8" creationId="{50DD0B8A-D8CF-C06D-7CA9-C9108D2EE40A}"/>
          </ac:picMkLst>
        </pc:picChg>
        <pc:picChg chg="add mod">
          <ac:chgData name="Morales, Misael M" userId="1d0ead06-f695-4fa0-9a14-d29dc7a06678" providerId="ADAL" clId="{AEFB8147-3B4C-4F58-978D-41C7448FD79E}" dt="2022-05-10T01:15:19.674" v="5568" actId="1076"/>
          <ac:picMkLst>
            <pc:docMk/>
            <pc:sldMk cId="2244235167" sldId="733"/>
            <ac:picMk id="9" creationId="{0F49931F-1DCD-BE5C-934B-9C866790CD58}"/>
          </ac:picMkLst>
        </pc:picChg>
        <pc:picChg chg="add mod">
          <ac:chgData name="Morales, Misael M" userId="1d0ead06-f695-4fa0-9a14-d29dc7a06678" providerId="ADAL" clId="{AEFB8147-3B4C-4F58-978D-41C7448FD79E}" dt="2022-05-10T01:15:10.181" v="5567" actId="1076"/>
          <ac:picMkLst>
            <pc:docMk/>
            <pc:sldMk cId="2244235167" sldId="733"/>
            <ac:picMk id="11" creationId="{82E4BAEF-97D7-9575-F279-A78B9B570CCF}"/>
          </ac:picMkLst>
        </pc:picChg>
      </pc:sldChg>
      <pc:sldChg chg="addSp modSp add mod ord">
        <pc:chgData name="Morales, Misael M" userId="1d0ead06-f695-4fa0-9a14-d29dc7a06678" providerId="ADAL" clId="{AEFB8147-3B4C-4F58-978D-41C7448FD79E}" dt="2022-05-10T03:36:29.609" v="11171" actId="20577"/>
        <pc:sldMkLst>
          <pc:docMk/>
          <pc:sldMk cId="234418262" sldId="734"/>
        </pc:sldMkLst>
        <pc:spChg chg="mod">
          <ac:chgData name="Morales, Misael M" userId="1d0ead06-f695-4fa0-9a14-d29dc7a06678" providerId="ADAL" clId="{AEFB8147-3B4C-4F58-978D-41C7448FD79E}" dt="2022-05-10T01:15:51.648" v="5594" actId="20577"/>
          <ac:spMkLst>
            <pc:docMk/>
            <pc:sldMk cId="234418262" sldId="734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6:42.095" v="5770" actId="20577"/>
          <ac:spMkLst>
            <pc:docMk/>
            <pc:sldMk cId="234418262" sldId="734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29.609" v="11171" actId="20577"/>
          <ac:spMkLst>
            <pc:docMk/>
            <pc:sldMk cId="234418262" sldId="734"/>
            <ac:spMk id="4" creationId="{24EE96B5-2555-7E91-EB7F-77DBE500DC5D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6:09.405" v="11157" actId="20577"/>
        <pc:sldMkLst>
          <pc:docMk/>
          <pc:sldMk cId="2521341925" sldId="735"/>
        </pc:sldMkLst>
        <pc:spChg chg="mod">
          <ac:chgData name="Morales, Misael M" userId="1d0ead06-f695-4fa0-9a14-d29dc7a06678" providerId="ADAL" clId="{AEFB8147-3B4C-4F58-978D-41C7448FD79E}" dt="2022-05-10T01:15:57.179" v="5613" actId="20577"/>
          <ac:spMkLst>
            <pc:docMk/>
            <pc:sldMk cId="2521341925" sldId="735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45.455" v="6021" actId="20577"/>
          <ac:spMkLst>
            <pc:docMk/>
            <pc:sldMk cId="2521341925" sldId="735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09.405" v="11157" actId="20577"/>
          <ac:spMkLst>
            <pc:docMk/>
            <pc:sldMk cId="2521341925" sldId="735"/>
            <ac:spMk id="4" creationId="{B708FACE-89EE-9D5F-8AFB-D72E16E123EB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59.437" v="11149" actId="20577"/>
        <pc:sldMkLst>
          <pc:docMk/>
          <pc:sldMk cId="1741851039" sldId="736"/>
        </pc:sldMkLst>
        <pc:spChg chg="mod">
          <ac:chgData name="Morales, Misael M" userId="1d0ead06-f695-4fa0-9a14-d29dc7a06678" providerId="ADAL" clId="{AEFB8147-3B4C-4F58-978D-41C7448FD79E}" dt="2022-05-10T01:16:05.439" v="5648" actId="20577"/>
          <ac:spMkLst>
            <pc:docMk/>
            <pc:sldMk cId="1741851039" sldId="736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7:30.415" v="5940" actId="20577"/>
          <ac:spMkLst>
            <pc:docMk/>
            <pc:sldMk cId="1741851039" sldId="736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5:59.437" v="11149" actId="20577"/>
          <ac:spMkLst>
            <pc:docMk/>
            <pc:sldMk cId="1741851039" sldId="736"/>
            <ac:spMk id="4" creationId="{4DAC8351-C099-6FB6-0892-48130E4AAD19}"/>
          </ac:spMkLst>
        </pc:spChg>
      </pc:sldChg>
      <pc:sldChg chg="addSp delSp modSp new mod modClrScheme chgLayout">
        <pc:chgData name="Morales, Misael M" userId="1d0ead06-f695-4fa0-9a14-d29dc7a06678" providerId="ADAL" clId="{AEFB8147-3B4C-4F58-978D-41C7448FD79E}" dt="2022-05-10T03:36:27.619" v="11169" actId="20577"/>
        <pc:sldMkLst>
          <pc:docMk/>
          <pc:sldMk cId="3562752287" sldId="737"/>
        </pc:sldMkLst>
        <pc:spChg chg="mod ord">
          <ac:chgData name="Morales, Misael M" userId="1d0ead06-f695-4fa0-9a14-d29dc7a06678" providerId="ADAL" clId="{AEFB8147-3B4C-4F58-978D-41C7448FD79E}" dt="2022-05-10T01:21:07.591" v="6084" actId="115"/>
          <ac:spMkLst>
            <pc:docMk/>
            <pc:sldMk cId="3562752287" sldId="737"/>
            <ac:spMk id="2" creationId="{592A08E6-8C66-6639-C4D6-97582A4B72FF}"/>
          </ac:spMkLst>
        </pc:spChg>
        <pc:spChg chg="del">
          <ac:chgData name="Morales, Misael M" userId="1d0ead06-f695-4fa0-9a14-d29dc7a06678" providerId="ADAL" clId="{AEFB8147-3B4C-4F58-978D-41C7448FD79E}" dt="2022-05-10T01:20:31.872" v="6048" actId="478"/>
          <ac:spMkLst>
            <pc:docMk/>
            <pc:sldMk cId="3562752287" sldId="737"/>
            <ac:spMk id="3" creationId="{106812ED-DB26-38A3-4804-DDDECC3C867C}"/>
          </ac:spMkLst>
        </pc:spChg>
        <pc:spChg chg="del">
          <ac:chgData name="Morales, Misael M" userId="1d0ead06-f695-4fa0-9a14-d29dc7a06678" providerId="ADAL" clId="{AEFB8147-3B4C-4F58-978D-41C7448FD79E}" dt="2022-05-10T01:20:30.247" v="6047" actId="478"/>
          <ac:spMkLst>
            <pc:docMk/>
            <pc:sldMk cId="3562752287" sldId="737"/>
            <ac:spMk id="4" creationId="{EB154F49-B454-A86B-F83B-D8789332A857}"/>
          </ac:spMkLst>
        </pc:spChg>
        <pc:spChg chg="add mod ord">
          <ac:chgData name="Morales, Misael M" userId="1d0ead06-f695-4fa0-9a14-d29dc7a06678" providerId="ADAL" clId="{AEFB8147-3B4C-4F58-978D-41C7448FD79E}" dt="2022-05-10T01:26:03.901" v="6132" actId="1076"/>
          <ac:spMkLst>
            <pc:docMk/>
            <pc:sldMk cId="3562752287" sldId="737"/>
            <ac:spMk id="5" creationId="{9278499C-32E4-97A0-572E-25CDC8D6C189}"/>
          </ac:spMkLst>
        </pc:spChg>
        <pc:spChg chg="add mod topLvl">
          <ac:chgData name="Morales, Misael M" userId="1d0ead06-f695-4fa0-9a14-d29dc7a06678" providerId="ADAL" clId="{AEFB8147-3B4C-4F58-978D-41C7448FD79E}" dt="2022-05-10T01:26:03.901" v="6132" actId="1076"/>
          <ac:spMkLst>
            <pc:docMk/>
            <pc:sldMk cId="3562752287" sldId="737"/>
            <ac:spMk id="6" creationId="{33B48975-012E-EBE7-EEE2-7BCD13C9DE00}"/>
          </ac:spMkLst>
        </pc:spChg>
        <pc:spChg chg="add mod">
          <ac:chgData name="Morales, Misael M" userId="1d0ead06-f695-4fa0-9a14-d29dc7a06678" providerId="ADAL" clId="{AEFB8147-3B4C-4F58-978D-41C7448FD79E}" dt="2022-05-10T01:39:47.042" v="6407" actId="1076"/>
          <ac:spMkLst>
            <pc:docMk/>
            <pc:sldMk cId="3562752287" sldId="737"/>
            <ac:spMk id="9" creationId="{F561A70B-11ED-996F-42EF-2F68B79FC97D}"/>
          </ac:spMkLst>
        </pc:spChg>
        <pc:spChg chg="add mod">
          <ac:chgData name="Morales, Misael M" userId="1d0ead06-f695-4fa0-9a14-d29dc7a06678" providerId="ADAL" clId="{AEFB8147-3B4C-4F58-978D-41C7448FD79E}" dt="2022-05-10T01:26:08.105" v="6133" actId="1076"/>
          <ac:spMkLst>
            <pc:docMk/>
            <pc:sldMk cId="3562752287" sldId="737"/>
            <ac:spMk id="11" creationId="{2A8058B2-D099-B403-DBB8-6857AA71075B}"/>
          </ac:spMkLst>
        </pc:spChg>
        <pc:spChg chg="add mod">
          <ac:chgData name="Morales, Misael M" userId="1d0ead06-f695-4fa0-9a14-d29dc7a06678" providerId="ADAL" clId="{AEFB8147-3B4C-4F58-978D-41C7448FD79E}" dt="2022-05-10T03:36:27.619" v="11169" actId="20577"/>
          <ac:spMkLst>
            <pc:docMk/>
            <pc:sldMk cId="3562752287" sldId="737"/>
            <ac:spMk id="18" creationId="{E77218B7-CEB9-0309-DE7E-C5DD617D3C7D}"/>
          </ac:spMkLst>
        </pc:spChg>
        <pc:grpChg chg="add del mod">
          <ac:chgData name="Morales, Misael M" userId="1d0ead06-f695-4fa0-9a14-d29dc7a06678" providerId="ADAL" clId="{AEFB8147-3B4C-4F58-978D-41C7448FD79E}" dt="2022-05-10T01:25:30.160" v="6118" actId="165"/>
          <ac:grpSpMkLst>
            <pc:docMk/>
            <pc:sldMk cId="3562752287" sldId="737"/>
            <ac:grpSpMk id="7" creationId="{125C89F5-F9D6-6EC5-5905-FC5AB6D91E75}"/>
          </ac:grpSpMkLst>
        </pc:grpChg>
        <pc:grpChg chg="add mod">
          <ac:chgData name="Morales, Misael M" userId="1d0ead06-f695-4fa0-9a14-d29dc7a06678" providerId="ADAL" clId="{AEFB8147-3B4C-4F58-978D-41C7448FD79E}" dt="2022-05-10T01:26:03.901" v="6132" actId="1076"/>
          <ac:grpSpMkLst>
            <pc:docMk/>
            <pc:sldMk cId="3562752287" sldId="737"/>
            <ac:grpSpMk id="8" creationId="{B7A37671-72F6-CECC-49AB-1A24B62E541D}"/>
          </ac:grpSpMkLst>
        </pc:grpChg>
        <pc:grpChg chg="add mod">
          <ac:chgData name="Morales, Misael M" userId="1d0ead06-f695-4fa0-9a14-d29dc7a06678" providerId="ADAL" clId="{AEFB8147-3B4C-4F58-978D-41C7448FD79E}" dt="2022-05-10T01:39:47.042" v="6407" actId="1076"/>
          <ac:grpSpMkLst>
            <pc:docMk/>
            <pc:sldMk cId="3562752287" sldId="737"/>
            <ac:grpSpMk id="10" creationId="{765F33BB-4367-87BE-54FB-D0DDB30D6433}"/>
          </ac:grpSpMkLst>
        </pc:grpChg>
        <pc:picChg chg="add mod">
          <ac:chgData name="Morales, Misael M" userId="1d0ead06-f695-4fa0-9a14-d29dc7a06678" providerId="ADAL" clId="{AEFB8147-3B4C-4F58-978D-41C7448FD79E}" dt="2022-05-10T01:26:03.901" v="6132" actId="1076"/>
          <ac:picMkLst>
            <pc:docMk/>
            <pc:sldMk cId="3562752287" sldId="737"/>
            <ac:picMk id="6146" creationId="{58E2624F-8212-45BE-1DF1-1CADF13D19EE}"/>
          </ac:picMkLst>
        </pc:picChg>
        <pc:picChg chg="add mod topLvl">
          <ac:chgData name="Morales, Misael M" userId="1d0ead06-f695-4fa0-9a14-d29dc7a06678" providerId="ADAL" clId="{AEFB8147-3B4C-4F58-978D-41C7448FD79E}" dt="2022-05-10T01:26:03.901" v="6132" actId="1076"/>
          <ac:picMkLst>
            <pc:docMk/>
            <pc:sldMk cId="3562752287" sldId="737"/>
            <ac:picMk id="6148" creationId="{AD195500-5E05-62B0-3A83-1FCBBB0DCDDC}"/>
          </ac:picMkLst>
        </pc:picChg>
        <pc:picChg chg="add mod">
          <ac:chgData name="Morales, Misael M" userId="1d0ead06-f695-4fa0-9a14-d29dc7a06678" providerId="ADAL" clId="{AEFB8147-3B4C-4F58-978D-41C7448FD79E}" dt="2022-05-10T01:27:00.819" v="6139" actId="14100"/>
          <ac:picMkLst>
            <pc:docMk/>
            <pc:sldMk cId="3562752287" sldId="737"/>
            <ac:picMk id="6150" creationId="{628C8FFA-C239-9E0C-9B63-F5EB623E33BE}"/>
          </ac:picMkLst>
        </pc:picChg>
        <pc:picChg chg="add mod">
          <ac:chgData name="Morales, Misael M" userId="1d0ead06-f695-4fa0-9a14-d29dc7a06678" providerId="ADAL" clId="{AEFB8147-3B4C-4F58-978D-41C7448FD79E}" dt="2022-05-10T01:39:47.042" v="6407" actId="1076"/>
          <ac:picMkLst>
            <pc:docMk/>
            <pc:sldMk cId="3562752287" sldId="737"/>
            <ac:picMk id="6152" creationId="{899DD8A9-ADDF-6088-12CF-69D55C5178F3}"/>
          </ac:picMkLst>
        </pc:picChg>
        <pc:picChg chg="add del">
          <ac:chgData name="Morales, Misael M" userId="1d0ead06-f695-4fa0-9a14-d29dc7a06678" providerId="ADAL" clId="{AEFB8147-3B4C-4F58-978D-41C7448FD79E}" dt="2022-05-10T01:28:02.814" v="6148"/>
          <ac:picMkLst>
            <pc:docMk/>
            <pc:sldMk cId="3562752287" sldId="737"/>
            <ac:picMk id="6154" creationId="{9750A9A6-054A-D0D8-A1FE-E958EA5EBE15}"/>
          </ac:picMkLst>
        </pc:picChg>
        <pc:picChg chg="add mod">
          <ac:chgData name="Morales, Misael M" userId="1d0ead06-f695-4fa0-9a14-d29dc7a06678" providerId="ADAL" clId="{AEFB8147-3B4C-4F58-978D-41C7448FD79E}" dt="2022-05-10T01:39:43.229" v="6406" actId="1076"/>
          <ac:picMkLst>
            <pc:docMk/>
            <pc:sldMk cId="3562752287" sldId="737"/>
            <ac:picMk id="6156" creationId="{323243E4-3E8F-003D-6DF0-2AC6B093A751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22.254" v="11167" actId="20577"/>
        <pc:sldMkLst>
          <pc:docMk/>
          <pc:sldMk cId="2403253710" sldId="738"/>
        </pc:sldMkLst>
        <pc:spChg chg="add del mod">
          <ac:chgData name="Morales, Misael M" userId="1d0ead06-f695-4fa0-9a14-d29dc7a06678" providerId="ADAL" clId="{AEFB8147-3B4C-4F58-978D-41C7448FD79E}" dt="2022-05-10T01:29:42.832" v="6171" actId="478"/>
          <ac:spMkLst>
            <pc:docMk/>
            <pc:sldMk cId="2403253710" sldId="738"/>
            <ac:spMk id="4" creationId="{823A4AF6-ED17-DE4D-5A6E-2D6694EFD950}"/>
          </ac:spMkLst>
        </pc:spChg>
        <pc:spChg chg="del">
          <ac:chgData name="Morales, Misael M" userId="1d0ead06-f695-4fa0-9a14-d29dc7a06678" providerId="ADAL" clId="{AEFB8147-3B4C-4F58-978D-41C7448FD79E}" dt="2022-05-10T01:29:38.542" v="6168" actId="478"/>
          <ac:spMkLst>
            <pc:docMk/>
            <pc:sldMk cId="2403253710" sldId="738"/>
            <ac:spMk id="5" creationId="{9278499C-32E4-97A0-572E-25CDC8D6C189}"/>
          </ac:spMkLst>
        </pc:spChg>
        <pc:spChg chg="add del mod">
          <ac:chgData name="Morales, Misael M" userId="1d0ead06-f695-4fa0-9a14-d29dc7a06678" providerId="ADAL" clId="{AEFB8147-3B4C-4F58-978D-41C7448FD79E}" dt="2022-05-10T01:31:34.263" v="6193" actId="478"/>
          <ac:spMkLst>
            <pc:docMk/>
            <pc:sldMk cId="2403253710" sldId="738"/>
            <ac:spMk id="7" creationId="{04D5454A-7E47-D1B0-7A8B-DE16919C3B31}"/>
          </ac:spMkLst>
        </pc:spChg>
        <pc:spChg chg="del mod">
          <ac:chgData name="Morales, Misael M" userId="1d0ead06-f695-4fa0-9a14-d29dc7a06678" providerId="ADAL" clId="{AEFB8147-3B4C-4F58-978D-41C7448FD79E}" dt="2022-05-10T01:29:41.542" v="6170" actId="478"/>
          <ac:spMkLst>
            <pc:docMk/>
            <pc:sldMk cId="2403253710" sldId="738"/>
            <ac:spMk id="11" creationId="{2A8058B2-D099-B403-DBB8-6857AA71075B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6" creationId="{811FE4B9-C123-C414-CFAF-83357A0388F4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7" creationId="{93BFF762-30F4-9F5F-A237-F4FACEFD03E3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8" creationId="{C7929DBF-3722-085B-413A-460AD79EB3F9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9" creationId="{9407A676-618C-4A9E-3A45-60D3598F8ABF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0" creationId="{3E66A230-18B4-6AB8-FB86-73A45F74C720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1" creationId="{1A500031-B564-CCDB-91BF-E8A02DC183A4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5" creationId="{9FF5527F-5CDF-BFB3-CACF-35FE6E1998A5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6" creationId="{7CB665A8-67C3-CA2F-098F-EC7FA6041933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30" creationId="{8746527A-47FE-5026-E96B-91BABFB8E5EE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31" creationId="{87BAAF7B-3B82-621E-EA5C-3D17BF6CA41A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2" creationId="{D0C27D16-3B6D-8555-08C4-1C7386AF9ABF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3" creationId="{F5C603BE-2402-B6D9-0A67-311C14088074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4" creationId="{C843BDC3-ABA7-6B26-A439-653099121861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5" creationId="{0943F9B6-1B8F-4FBB-C111-657559B16C18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6" creationId="{37FF53D5-0D7F-679E-5022-CDEEB2CED38A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7" creationId="{302A22BA-2EF6-6F39-7F13-900120AC3469}"/>
          </ac:spMkLst>
        </pc:spChg>
        <pc:spChg chg="add del mod">
          <ac:chgData name="Morales, Misael M" userId="1d0ead06-f695-4fa0-9a14-d29dc7a06678" providerId="ADAL" clId="{AEFB8147-3B4C-4F58-978D-41C7448FD79E}" dt="2022-05-10T01:30:33.988" v="6187" actId="478"/>
          <ac:spMkLst>
            <pc:docMk/>
            <pc:sldMk cId="2403253710" sldId="738"/>
            <ac:spMk id="38" creationId="{4BD32124-04DC-9472-DC86-26B9FD121820}"/>
          </ac:spMkLst>
        </pc:spChg>
        <pc:spChg chg="add del mod">
          <ac:chgData name="Morales, Misael M" userId="1d0ead06-f695-4fa0-9a14-d29dc7a06678" providerId="ADAL" clId="{AEFB8147-3B4C-4F58-978D-41C7448FD79E}" dt="2022-05-10T01:30:52.248" v="6188" actId="478"/>
          <ac:spMkLst>
            <pc:docMk/>
            <pc:sldMk cId="2403253710" sldId="738"/>
            <ac:spMk id="39" creationId="{E65F658C-D74F-1024-F614-E54A451141DF}"/>
          </ac:spMkLst>
        </pc:spChg>
        <pc:spChg chg="add mod">
          <ac:chgData name="Morales, Misael M" userId="1d0ead06-f695-4fa0-9a14-d29dc7a06678" providerId="ADAL" clId="{AEFB8147-3B4C-4F58-978D-41C7448FD79E}" dt="2022-05-10T01:43:46.299" v="6497" actId="1076"/>
          <ac:spMkLst>
            <pc:docMk/>
            <pc:sldMk cId="2403253710" sldId="738"/>
            <ac:spMk id="55" creationId="{A31600D8-21C9-21BE-8300-2907607E0161}"/>
          </ac:spMkLst>
        </pc:spChg>
        <pc:spChg chg="add mod">
          <ac:chgData name="Morales, Misael M" userId="1d0ead06-f695-4fa0-9a14-d29dc7a06678" providerId="ADAL" clId="{AEFB8147-3B4C-4F58-978D-41C7448FD79E}" dt="2022-05-10T01:43:19.275" v="6492" actId="13822"/>
          <ac:spMkLst>
            <pc:docMk/>
            <pc:sldMk cId="2403253710" sldId="738"/>
            <ac:spMk id="59" creationId="{397CFA58-65F1-755D-F099-0045164F092B}"/>
          </ac:spMkLst>
        </pc:spChg>
        <pc:spChg chg="add mod">
          <ac:chgData name="Morales, Misael M" userId="1d0ead06-f695-4fa0-9a14-d29dc7a06678" providerId="ADAL" clId="{AEFB8147-3B4C-4F58-978D-41C7448FD79E}" dt="2022-05-10T01:43:17.735" v="6491" actId="13822"/>
          <ac:spMkLst>
            <pc:docMk/>
            <pc:sldMk cId="2403253710" sldId="738"/>
            <ac:spMk id="60" creationId="{D1620543-1CA5-1FBF-D50E-BAB74D49D1B4}"/>
          </ac:spMkLst>
        </pc:spChg>
        <pc:spChg chg="add mod">
          <ac:chgData name="Morales, Misael M" userId="1d0ead06-f695-4fa0-9a14-d29dc7a06678" providerId="ADAL" clId="{AEFB8147-3B4C-4F58-978D-41C7448FD79E}" dt="2022-05-10T01:43:08.443" v="6488" actId="208"/>
          <ac:spMkLst>
            <pc:docMk/>
            <pc:sldMk cId="2403253710" sldId="738"/>
            <ac:spMk id="61" creationId="{5EBF33CD-F28A-8C9B-5811-33EAEE3EEE9C}"/>
          </ac:spMkLst>
        </pc:spChg>
        <pc:spChg chg="add mod">
          <ac:chgData name="Morales, Misael M" userId="1d0ead06-f695-4fa0-9a14-d29dc7a06678" providerId="ADAL" clId="{AEFB8147-3B4C-4F58-978D-41C7448FD79E}" dt="2022-05-10T01:33:44.222" v="6233" actId="164"/>
          <ac:spMkLst>
            <pc:docMk/>
            <pc:sldMk cId="2403253710" sldId="738"/>
            <ac:spMk id="62" creationId="{F284DFE9-2862-268B-D342-EAFA326188FD}"/>
          </ac:spMkLst>
        </pc:spChg>
        <pc:spChg chg="add mod">
          <ac:chgData name="Morales, Misael M" userId="1d0ead06-f695-4fa0-9a14-d29dc7a06678" providerId="ADAL" clId="{AEFB8147-3B4C-4F58-978D-41C7448FD79E}" dt="2022-05-10T01:43:51.016" v="6498" actId="1076"/>
          <ac:spMkLst>
            <pc:docMk/>
            <pc:sldMk cId="2403253710" sldId="738"/>
            <ac:spMk id="64" creationId="{E878AF1C-64B5-20C9-2529-D52AFD04686D}"/>
          </ac:spMkLst>
        </pc:spChg>
        <pc:spChg chg="add del mod">
          <ac:chgData name="Morales, Misael M" userId="1d0ead06-f695-4fa0-9a14-d29dc7a06678" providerId="ADAL" clId="{AEFB8147-3B4C-4F58-978D-41C7448FD79E}" dt="2022-05-10T01:34:17.849" v="6240" actId="478"/>
          <ac:spMkLst>
            <pc:docMk/>
            <pc:sldMk cId="2403253710" sldId="738"/>
            <ac:spMk id="65" creationId="{EF457A4D-57C0-C6FB-24DB-33A716D8017D}"/>
          </ac:spMkLst>
        </pc:spChg>
        <pc:spChg chg="add mod">
          <ac:chgData name="Morales, Misael M" userId="1d0ead06-f695-4fa0-9a14-d29dc7a06678" providerId="ADAL" clId="{AEFB8147-3B4C-4F58-978D-41C7448FD79E}" dt="2022-05-10T01:36:12.273" v="6296" actId="164"/>
          <ac:spMkLst>
            <pc:docMk/>
            <pc:sldMk cId="2403253710" sldId="738"/>
            <ac:spMk id="67" creationId="{1648338F-059B-3A93-B1F3-EA43308026EE}"/>
          </ac:spMkLst>
        </pc:spChg>
        <pc:spChg chg="add mod">
          <ac:chgData name="Morales, Misael M" userId="1d0ead06-f695-4fa0-9a14-d29dc7a06678" providerId="ADAL" clId="{AEFB8147-3B4C-4F58-978D-41C7448FD79E}" dt="2022-05-10T02:41:39.360" v="7988" actId="1076"/>
          <ac:spMkLst>
            <pc:docMk/>
            <pc:sldMk cId="2403253710" sldId="738"/>
            <ac:spMk id="78" creationId="{A5DC5635-DCE2-1C14-17BC-99318E3439D9}"/>
          </ac:spMkLst>
        </pc:spChg>
        <pc:spChg chg="add mod">
          <ac:chgData name="Morales, Misael M" userId="1d0ead06-f695-4fa0-9a14-d29dc7a06678" providerId="ADAL" clId="{AEFB8147-3B4C-4F58-978D-41C7448FD79E}" dt="2022-05-10T03:36:22.254" v="11167" actId="20577"/>
          <ac:spMkLst>
            <pc:docMk/>
            <pc:sldMk cId="2403253710" sldId="738"/>
            <ac:spMk id="79" creationId="{512B9BFC-59F4-7DA7-F54E-948077664261}"/>
          </ac:spMkLst>
        </pc:spChg>
        <pc:grpChg chg="del">
          <ac:chgData name="Morales, Misael M" userId="1d0ead06-f695-4fa0-9a14-d29dc7a06678" providerId="ADAL" clId="{AEFB8147-3B4C-4F58-978D-41C7448FD79E}" dt="2022-05-10T01:29:37.571" v="6167" actId="478"/>
          <ac:grpSpMkLst>
            <pc:docMk/>
            <pc:sldMk cId="2403253710" sldId="738"/>
            <ac:grpSpMk id="8" creationId="{B7A37671-72F6-CECC-49AB-1A24B62E541D}"/>
          </ac:grpSpMkLst>
        </pc:grpChg>
        <pc:grpChg chg="add del mod">
          <ac:chgData name="Morales, Misael M" userId="1d0ead06-f695-4fa0-9a14-d29dc7a06678" providerId="ADAL" clId="{AEFB8147-3B4C-4F58-978D-41C7448FD79E}" dt="2022-05-10T01:40:19.708" v="6412" actId="165"/>
          <ac:grpSpMkLst>
            <pc:docMk/>
            <pc:sldMk cId="2403253710" sldId="738"/>
            <ac:grpSpMk id="14" creationId="{5F74EFE8-F233-FEF2-0ECF-DA0CF1DA1123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7" creationId="{D9320944-000D-4F88-2F77-3CDB9E396444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8" creationId="{B156A1E1-6613-9B7E-70C0-E45CE42E6317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9" creationId="{35C612B1-C1B9-C72A-4F09-0A124FC3A4BE}"/>
          </ac:grpSpMkLst>
        </pc:grpChg>
        <pc:grpChg chg="add mod">
          <ac:chgData name="Morales, Misael M" userId="1d0ead06-f695-4fa0-9a14-d29dc7a06678" providerId="ADAL" clId="{AEFB8147-3B4C-4F58-978D-41C7448FD79E}" dt="2022-05-10T01:36:12.273" v="6296" actId="164"/>
          <ac:grpSpMkLst>
            <pc:docMk/>
            <pc:sldMk cId="2403253710" sldId="738"/>
            <ac:grpSpMk id="52" creationId="{C1ECFDE6-C3BB-3F2E-6429-201DEA1D265F}"/>
          </ac:grpSpMkLst>
        </pc:grpChg>
        <pc:grpChg chg="add mod">
          <ac:chgData name="Morales, Misael M" userId="1d0ead06-f695-4fa0-9a14-d29dc7a06678" providerId="ADAL" clId="{AEFB8147-3B4C-4F58-978D-41C7448FD79E}" dt="2022-05-10T01:37:53.555" v="6349" actId="164"/>
          <ac:grpSpMkLst>
            <pc:docMk/>
            <pc:sldMk cId="2403253710" sldId="738"/>
            <ac:grpSpMk id="54" creationId="{1E17A676-409B-C0C5-5ACB-E807B937AF9B}"/>
          </ac:grpSpMkLst>
        </pc:grpChg>
        <pc:grpChg chg="add mod ord">
          <ac:chgData name="Morales, Misael M" userId="1d0ead06-f695-4fa0-9a14-d29dc7a06678" providerId="ADAL" clId="{AEFB8147-3B4C-4F58-978D-41C7448FD79E}" dt="2022-05-10T01:37:53.555" v="6349" actId="164"/>
          <ac:grpSpMkLst>
            <pc:docMk/>
            <pc:sldMk cId="2403253710" sldId="738"/>
            <ac:grpSpMk id="58" creationId="{CEE7E4AE-F3B2-DF6D-BAD4-D1F1F8A96299}"/>
          </ac:grpSpMkLst>
        </pc:grpChg>
        <pc:grpChg chg="add mod">
          <ac:chgData name="Morales, Misael M" userId="1d0ead06-f695-4fa0-9a14-d29dc7a06678" providerId="ADAL" clId="{AEFB8147-3B4C-4F58-978D-41C7448FD79E}" dt="2022-05-10T01:38:20.895" v="6352" actId="1076"/>
          <ac:grpSpMkLst>
            <pc:docMk/>
            <pc:sldMk cId="2403253710" sldId="738"/>
            <ac:grpSpMk id="63" creationId="{8EBCCD8E-3B49-62F0-BEB9-1BAC4A39BC38}"/>
          </ac:grpSpMkLst>
        </pc:grpChg>
        <pc:grpChg chg="add mod">
          <ac:chgData name="Morales, Misael M" userId="1d0ead06-f695-4fa0-9a14-d29dc7a06678" providerId="ADAL" clId="{AEFB8147-3B4C-4F58-978D-41C7448FD79E}" dt="2022-05-10T01:42:48.205" v="6486" actId="1076"/>
          <ac:grpSpMkLst>
            <pc:docMk/>
            <pc:sldMk cId="2403253710" sldId="738"/>
            <ac:grpSpMk id="66" creationId="{3CF57E85-5FB5-57E7-A6AF-0DA3557DE892}"/>
          </ac:grpSpMkLst>
        </pc:grpChg>
        <pc:picChg chg="del mod topLvl">
          <ac:chgData name="Morales, Misael M" userId="1d0ead06-f695-4fa0-9a14-d29dc7a06678" providerId="ADAL" clId="{AEFB8147-3B4C-4F58-978D-41C7448FD79E}" dt="2022-05-10T01:40:21.087" v="6413" actId="478"/>
          <ac:picMkLst>
            <pc:docMk/>
            <pc:sldMk cId="2403253710" sldId="738"/>
            <ac:picMk id="15" creationId="{1AFC44A0-5582-7363-7E0C-B4F3704C778E}"/>
          </ac:picMkLst>
        </pc:picChg>
        <pc:picChg chg="del mod topLvl">
          <ac:chgData name="Morales, Misael M" userId="1d0ead06-f695-4fa0-9a14-d29dc7a06678" providerId="ADAL" clId="{AEFB8147-3B4C-4F58-978D-41C7448FD79E}" dt="2022-05-10T01:42:27.093" v="6477" actId="478"/>
          <ac:picMkLst>
            <pc:docMk/>
            <pc:sldMk cId="2403253710" sldId="738"/>
            <ac:picMk id="22" creationId="{EC03D390-0C45-E22A-90B5-F30980B1EE1C}"/>
          </ac:picMkLst>
        </pc:picChg>
        <pc:picChg chg="del mod topLvl">
          <ac:chgData name="Morales, Misael M" userId="1d0ead06-f695-4fa0-9a14-d29dc7a06678" providerId="ADAL" clId="{AEFB8147-3B4C-4F58-978D-41C7448FD79E}" dt="2022-05-10T01:42:27.469" v="6478" actId="478"/>
          <ac:picMkLst>
            <pc:docMk/>
            <pc:sldMk cId="2403253710" sldId="738"/>
            <ac:picMk id="23" creationId="{364DCF4D-9C65-65BE-25BF-EBCC7B14B98B}"/>
          </ac:picMkLst>
        </pc:picChg>
        <pc:picChg chg="del mod topLvl">
          <ac:chgData name="Morales, Misael M" userId="1d0ead06-f695-4fa0-9a14-d29dc7a06678" providerId="ADAL" clId="{AEFB8147-3B4C-4F58-978D-41C7448FD79E}" dt="2022-05-10T01:42:28.022" v="6479" actId="478"/>
          <ac:picMkLst>
            <pc:docMk/>
            <pc:sldMk cId="2403253710" sldId="738"/>
            <ac:picMk id="24" creationId="{3EE5BB1F-D53D-35D3-5306-72829D42B448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2" creationId="{48DE4FDE-55DD-F0C3-1C77-DA1E15B03CD8}"/>
          </ac:picMkLst>
        </pc:picChg>
        <pc:picChg chg="add del mod">
          <ac:chgData name="Morales, Misael M" userId="1d0ead06-f695-4fa0-9a14-d29dc7a06678" providerId="ADAL" clId="{AEFB8147-3B4C-4F58-978D-41C7448FD79E}" dt="2022-05-10T01:42:39.235" v="6484" actId="478"/>
          <ac:picMkLst>
            <pc:docMk/>
            <pc:sldMk cId="2403253710" sldId="738"/>
            <ac:picMk id="73" creationId="{6DC2586B-D17B-C12B-EBEA-79C39229569B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4" creationId="{168AD355-ED74-90E7-A45B-CC418642C731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5" creationId="{029F77A2-5F46-D154-8751-3F213678964B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6" creationId="{8894E699-2EB6-2AAC-394C-EE557A48F743}"/>
          </ac:picMkLst>
        </pc:picChg>
        <pc:picChg chg="del">
          <ac:chgData name="Morales, Misael M" userId="1d0ead06-f695-4fa0-9a14-d29dc7a06678" providerId="ADAL" clId="{AEFB8147-3B4C-4F58-978D-41C7448FD79E}" dt="2022-05-10T01:29:37.123" v="6166" actId="478"/>
          <ac:picMkLst>
            <pc:docMk/>
            <pc:sldMk cId="2403253710" sldId="738"/>
            <ac:picMk id="6146" creationId="{58E2624F-8212-45BE-1DF1-1CADF13D19EE}"/>
          </ac:picMkLst>
        </pc:picChg>
        <pc:picChg chg="del">
          <ac:chgData name="Morales, Misael M" userId="1d0ead06-f695-4fa0-9a14-d29dc7a06678" providerId="ADAL" clId="{AEFB8147-3B4C-4F58-978D-41C7448FD79E}" dt="2022-05-10T01:29:43.300" v="6172" actId="478"/>
          <ac:picMkLst>
            <pc:docMk/>
            <pc:sldMk cId="2403253710" sldId="738"/>
            <ac:picMk id="6150" creationId="{628C8FFA-C239-9E0C-9B63-F5EB623E33BE}"/>
          </ac:picMkLst>
        </pc:picChg>
        <pc:picChg chg="del">
          <ac:chgData name="Morales, Misael M" userId="1d0ead06-f695-4fa0-9a14-d29dc7a06678" providerId="ADAL" clId="{AEFB8147-3B4C-4F58-978D-41C7448FD79E}" dt="2022-05-10T01:29:43.925" v="6174" actId="478"/>
          <ac:picMkLst>
            <pc:docMk/>
            <pc:sldMk cId="2403253710" sldId="738"/>
            <ac:picMk id="6152" creationId="{899DD8A9-ADDF-6088-12CF-69D55C5178F3}"/>
          </ac:picMkLst>
        </pc:picChg>
        <pc:picChg chg="del">
          <ac:chgData name="Morales, Misael M" userId="1d0ead06-f695-4fa0-9a14-d29dc7a06678" providerId="ADAL" clId="{AEFB8147-3B4C-4F58-978D-41C7448FD79E}" dt="2022-05-10T01:29:43.643" v="6173" actId="478"/>
          <ac:picMkLst>
            <pc:docMk/>
            <pc:sldMk cId="2403253710" sldId="738"/>
            <ac:picMk id="6156" creationId="{323243E4-3E8F-003D-6DF0-2AC6B093A751}"/>
          </ac:picMkLst>
        </pc:picChg>
        <pc:cxnChg chg="add mod">
          <ac:chgData name="Morales, Misael M" userId="1d0ead06-f695-4fa0-9a14-d29dc7a06678" providerId="ADAL" clId="{AEFB8147-3B4C-4F58-978D-41C7448FD79E}" dt="2022-05-10T01:43:29.982" v="6494" actId="13822"/>
          <ac:cxnSpMkLst>
            <pc:docMk/>
            <pc:sldMk cId="2403253710" sldId="738"/>
            <ac:cxnSpMk id="10" creationId="{81F6050C-43F3-14A6-C90D-539DFCF8E08B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3" creationId="{C897C70C-D3A1-97B6-A466-9D2EA075A24E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6" creationId="{94EE1495-511E-C74A-20AC-8DEA6BE3706D}"/>
          </ac:cxnSpMkLst>
        </pc:cxnChg>
        <pc:cxnChg chg="add mod">
          <ac:chgData name="Morales, Misael M" userId="1d0ead06-f695-4fa0-9a14-d29dc7a06678" providerId="ADAL" clId="{AEFB8147-3B4C-4F58-978D-41C7448FD79E}" dt="2022-05-10T01:43:35.944" v="6496" actId="13822"/>
          <ac:cxnSpMkLst>
            <pc:docMk/>
            <pc:sldMk cId="2403253710" sldId="738"/>
            <ac:cxnSpMk id="47" creationId="{480DEFBB-2A94-1AFE-8813-A39DB47F1A3C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8" creationId="{4EB6D13C-9BE7-3286-B991-51573E1D30B6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1" creationId="{853C78AB-7795-2215-B969-733015D25E1D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3" creationId="{D70183E8-892D-6667-FAAE-5CD2F611CA1F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6" creationId="{8C9A1604-BDF9-D75F-54A2-C2AF31A561F6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7" creationId="{B2DE8878-6BE2-D313-EB3A-49721003E900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6.551" v="11163" actId="20577"/>
        <pc:sldMkLst>
          <pc:docMk/>
          <pc:sldMk cId="3487694492" sldId="739"/>
        </pc:sldMkLst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5" creationId="{A1E31403-F556-ABCF-98D2-C27042E7F860}"/>
          </ac:spMkLst>
        </pc:spChg>
        <pc:spChg chg="add del mod">
          <ac:chgData name="Morales, Misael M" userId="1d0ead06-f695-4fa0-9a14-d29dc7a06678" providerId="ADAL" clId="{AEFB8147-3B4C-4F58-978D-41C7448FD79E}" dt="2022-05-10T01:47:58.602" v="6597" actId="478"/>
          <ac:spMkLst>
            <pc:docMk/>
            <pc:sldMk cId="3487694492" sldId="739"/>
            <ac:spMk id="7" creationId="{1B0B4493-4AD1-8022-DFE3-D6D5CE8B797F}"/>
          </ac:spMkLst>
        </pc:spChg>
        <pc:spChg chg="add del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8" creationId="{7219F372-25CF-72BF-F072-FC922DCF2F7F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9" creationId="{F052593F-B139-E051-A820-09F02C795B6A}"/>
          </ac:spMkLst>
        </pc:spChg>
        <pc:spChg chg="add mod">
          <ac:chgData name="Morales, Misael M" userId="1d0ead06-f695-4fa0-9a14-d29dc7a06678" providerId="ADAL" clId="{AEFB8147-3B4C-4F58-978D-41C7448FD79E}" dt="2022-05-10T01:55:51.664" v="6904" actId="20577"/>
          <ac:spMkLst>
            <pc:docMk/>
            <pc:sldMk cId="3487694492" sldId="739"/>
            <ac:spMk id="49" creationId="{35789D46-A062-B31B-46FF-93BBE0E253B3}"/>
          </ac:spMkLst>
        </pc:spChg>
        <pc:spChg chg="add del mod topLvl">
          <ac:chgData name="Morales, Misael M" userId="1d0ead06-f695-4fa0-9a14-d29dc7a06678" providerId="ADAL" clId="{AEFB8147-3B4C-4F58-978D-41C7448FD79E}" dt="2022-05-10T01:45:15.886" v="6530" actId="478"/>
          <ac:spMkLst>
            <pc:docMk/>
            <pc:sldMk cId="3487694492" sldId="739"/>
            <ac:spMk id="55" creationId="{A31600D8-21C9-21BE-8300-2907607E0161}"/>
          </ac:spMkLst>
        </pc:spChg>
        <pc:spChg chg="add del mod topLvl">
          <ac:chgData name="Morales, Misael M" userId="1d0ead06-f695-4fa0-9a14-d29dc7a06678" providerId="ADAL" clId="{AEFB8147-3B4C-4F58-978D-41C7448FD79E}" dt="2022-05-10T01:45:15.886" v="6530" actId="478"/>
          <ac:spMkLst>
            <pc:docMk/>
            <pc:sldMk cId="3487694492" sldId="739"/>
            <ac:spMk id="59" creationId="{397CFA58-65F1-755D-F099-0045164F092B}"/>
          </ac:spMkLst>
        </pc:spChg>
        <pc:spChg chg="add del mod topLvl">
          <ac:chgData name="Morales, Misael M" userId="1d0ead06-f695-4fa0-9a14-d29dc7a06678" providerId="ADAL" clId="{AEFB8147-3B4C-4F58-978D-41C7448FD79E}" dt="2022-05-10T01:45:37.012" v="6534" actId="478"/>
          <ac:spMkLst>
            <pc:docMk/>
            <pc:sldMk cId="3487694492" sldId="739"/>
            <ac:spMk id="60" creationId="{D1620543-1CA5-1FBF-D50E-BAB74D49D1B4}"/>
          </ac:spMkLst>
        </pc:spChg>
        <pc:spChg chg="mod">
          <ac:chgData name="Morales, Misael M" userId="1d0ead06-f695-4fa0-9a14-d29dc7a06678" providerId="ADAL" clId="{AEFB8147-3B4C-4F58-978D-41C7448FD79E}" dt="2022-05-10T01:45:35.080" v="6533" actId="165"/>
          <ac:spMkLst>
            <pc:docMk/>
            <pc:sldMk cId="3487694492" sldId="739"/>
            <ac:spMk id="61" creationId="{5EBF33CD-F28A-8C9B-5811-33EAEE3EEE9C}"/>
          </ac:spMkLst>
        </pc:spChg>
        <pc:spChg chg="mod">
          <ac:chgData name="Morales, Misael M" userId="1d0ead06-f695-4fa0-9a14-d29dc7a06678" providerId="ADAL" clId="{AEFB8147-3B4C-4F58-978D-41C7448FD79E}" dt="2022-05-10T01:45:35.080" v="6533" actId="165"/>
          <ac:spMkLst>
            <pc:docMk/>
            <pc:sldMk cId="3487694492" sldId="739"/>
            <ac:spMk id="62" creationId="{F284DFE9-2862-268B-D342-EAFA326188FD}"/>
          </ac:spMkLst>
        </pc:spChg>
        <pc:spChg chg="add del mod topLvl">
          <ac:chgData name="Morales, Misael M" userId="1d0ead06-f695-4fa0-9a14-d29dc7a06678" providerId="ADAL" clId="{AEFB8147-3B4C-4F58-978D-41C7448FD79E}" dt="2022-05-10T01:45:45.864" v="6536" actId="164"/>
          <ac:spMkLst>
            <pc:docMk/>
            <pc:sldMk cId="3487694492" sldId="739"/>
            <ac:spMk id="64" creationId="{E878AF1C-64B5-20C9-2529-D52AFD04686D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5" creationId="{24ADEBB0-147A-8BD7-0B5D-67CAE51C43CD}"/>
          </ac:spMkLst>
        </pc:spChg>
        <pc:spChg chg="mod">
          <ac:chgData name="Morales, Misael M" userId="1d0ead06-f695-4fa0-9a14-d29dc7a06678" providerId="ADAL" clId="{AEFB8147-3B4C-4F58-978D-41C7448FD79E}" dt="2022-05-10T01:45:13.047" v="6529" actId="165"/>
          <ac:spMkLst>
            <pc:docMk/>
            <pc:sldMk cId="3487694492" sldId="739"/>
            <ac:spMk id="67" creationId="{1648338F-059B-3A93-B1F3-EA43308026EE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8" creationId="{5AC1D838-975F-81DB-1E6A-6C53FCD9D1F9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9" creationId="{FAB16624-ABD0-6CDA-D9A4-7AC758061E7D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0" creationId="{F201C0EA-B1CB-05EB-A024-CF765050CF76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1" creationId="{8F6DF4B9-D6AE-8185-23EA-D76B7CB4DE59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3" creationId="{E29C2F1B-37AE-0868-5652-BA52D9F95B84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7" creationId="{4DE8DCF6-0432-A750-0893-83C4666B7B7B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8" creationId="{FF062F05-CD63-3E27-8E29-B722392042E8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9" creationId="{DDE4B78C-5DA8-66B2-1B2D-13F8DA18C055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82" creationId="{FD1248ED-12D0-1770-3F3E-F25EDC13CCE6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4" creationId="{00890679-3F07-9B93-DD4F-4C293333616C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5" creationId="{B49BB32B-1B24-8E37-C782-05BEA1BFA388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6" creationId="{B37EE6D7-DB56-78CE-2EB1-A11BD15A4449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7" creationId="{DA3CF791-2B9E-BB04-FDFD-BFAAD9E2B91E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88" creationId="{99E96E8F-1ABB-47DB-024B-AE6B6CE8D6B2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89" creationId="{0BD92F31-EA77-EC21-C076-5B75113FD6AC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0" creationId="{BF3AFBBC-7D88-E379-0AFF-1AF6F46927BB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1" creationId="{EBE7BEDE-1CCB-B8C9-D132-CA8B7906C590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2" creationId="{BA78FD2E-5578-4236-06DC-FBDF1547FC29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3" creationId="{5B1A62DF-0720-19FE-12F4-BB5538CAECC2}"/>
          </ac:spMkLst>
        </pc:spChg>
        <pc:spChg chg="add del mod">
          <ac:chgData name="Morales, Misael M" userId="1d0ead06-f695-4fa0-9a14-d29dc7a06678" providerId="ADAL" clId="{AEFB8147-3B4C-4F58-978D-41C7448FD79E}" dt="2022-05-10T02:32:21.603" v="7813" actId="11529"/>
          <ac:spMkLst>
            <pc:docMk/>
            <pc:sldMk cId="3487694492" sldId="739"/>
            <ac:spMk id="95" creationId="{0FF68871-7CFF-FC91-CB62-78189157798B}"/>
          </ac:spMkLst>
        </pc:spChg>
        <pc:spChg chg="add mod">
          <ac:chgData name="Morales, Misael M" userId="1d0ead06-f695-4fa0-9a14-d29dc7a06678" providerId="ADAL" clId="{AEFB8147-3B4C-4F58-978D-41C7448FD79E}" dt="2022-05-10T03:36:16.551" v="11163" actId="20577"/>
          <ac:spMkLst>
            <pc:docMk/>
            <pc:sldMk cId="3487694492" sldId="739"/>
            <ac:spMk id="96" creationId="{56C93B89-1549-BDD7-AE37-44D34C05272B}"/>
          </ac:spMkLst>
        </pc:spChg>
        <pc:grpChg chg="add del mod">
          <ac:chgData name="Morales, Misael M" userId="1d0ead06-f695-4fa0-9a14-d29dc7a06678" providerId="ADAL" clId="{AEFB8147-3B4C-4F58-978D-41C7448FD79E}" dt="2022-05-10T01:45:35.080" v="6533" actId="165"/>
          <ac:grpSpMkLst>
            <pc:docMk/>
            <pc:sldMk cId="3487694492" sldId="739"/>
            <ac:grpSpMk id="3" creationId="{A143BBC8-3605-BFBD-534D-702CEB41DB30}"/>
          </ac:grpSpMkLst>
        </pc:grpChg>
        <pc:grpChg chg="add mod">
          <ac:chgData name="Morales, Misael M" userId="1d0ead06-f695-4fa0-9a14-d29dc7a06678" providerId="ADAL" clId="{AEFB8147-3B4C-4F58-978D-41C7448FD79E}" dt="2022-05-10T01:56:00.857" v="6905" actId="1076"/>
          <ac:grpSpMkLst>
            <pc:docMk/>
            <pc:sldMk cId="3487694492" sldId="739"/>
            <ac:grpSpMk id="4" creationId="{921738D7-01B7-7E6D-F50F-DFE0DD6E174B}"/>
          </ac:grpSpMkLst>
        </pc:grpChg>
        <pc:grpChg chg="add mod topLvl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6" creationId="{22A91CC8-C8C7-88F4-5321-8E2ED6A59435}"/>
          </ac:grpSpMkLst>
        </pc:grpChg>
        <pc:grpChg chg="mod">
          <ac:chgData name="Morales, Misael M" userId="1d0ead06-f695-4fa0-9a14-d29dc7a06678" providerId="ADAL" clId="{AEFB8147-3B4C-4F58-978D-41C7448FD79E}" dt="2022-05-10T01:45:13.047" v="6529" actId="165"/>
          <ac:grpSpMkLst>
            <pc:docMk/>
            <pc:sldMk cId="3487694492" sldId="739"/>
            <ac:grpSpMk id="52" creationId="{C1ECFDE6-C3BB-3F2E-6429-201DEA1D265F}"/>
          </ac:grpSpMkLst>
        </pc:grpChg>
        <pc:grpChg chg="mod topLvl">
          <ac:chgData name="Morales, Misael M" userId="1d0ead06-f695-4fa0-9a14-d29dc7a06678" providerId="ADAL" clId="{AEFB8147-3B4C-4F58-978D-41C7448FD79E}" dt="2022-05-10T01:45:45.864" v="6536" actId="164"/>
          <ac:grpSpMkLst>
            <pc:docMk/>
            <pc:sldMk cId="3487694492" sldId="739"/>
            <ac:grpSpMk id="54" creationId="{1E17A676-409B-C0C5-5ACB-E807B937AF9B}"/>
          </ac:grpSpMkLst>
        </pc:grpChg>
        <pc:grpChg chg="add del mod topLvl">
          <ac:chgData name="Morales, Misael M" userId="1d0ead06-f695-4fa0-9a14-d29dc7a06678" providerId="ADAL" clId="{AEFB8147-3B4C-4F58-978D-41C7448FD79E}" dt="2022-05-10T01:45:15.886" v="6530" actId="478"/>
          <ac:grpSpMkLst>
            <pc:docMk/>
            <pc:sldMk cId="3487694492" sldId="739"/>
            <ac:grpSpMk id="58" creationId="{CEE7E4AE-F3B2-DF6D-BAD4-D1F1F8A96299}"/>
          </ac:grpSpMkLst>
        </pc:grpChg>
        <pc:grpChg chg="add del mod">
          <ac:chgData name="Morales, Misael M" userId="1d0ead06-f695-4fa0-9a14-d29dc7a06678" providerId="ADAL" clId="{AEFB8147-3B4C-4F58-978D-41C7448FD79E}" dt="2022-05-10T01:45:13.047" v="6529" actId="165"/>
          <ac:grpSpMkLst>
            <pc:docMk/>
            <pc:sldMk cId="3487694492" sldId="739"/>
            <ac:grpSpMk id="63" creationId="{8EBCCD8E-3B49-62F0-BEB9-1BAC4A39BC38}"/>
          </ac:grpSpMkLst>
        </pc:grpChg>
        <pc:grpChg chg="del">
          <ac:chgData name="Morales, Misael M" userId="1d0ead06-f695-4fa0-9a14-d29dc7a06678" providerId="ADAL" clId="{AEFB8147-3B4C-4F58-978D-41C7448FD79E}" dt="2022-05-10T01:44:42.937" v="6514" actId="478"/>
          <ac:grpSpMkLst>
            <pc:docMk/>
            <pc:sldMk cId="3487694492" sldId="739"/>
            <ac:grpSpMk id="66" creationId="{3CF57E85-5FB5-57E7-A6AF-0DA3557DE892}"/>
          </ac:grpSpMkLst>
        </pc:grpChg>
        <pc:grpChg chg="add del mod topLvl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81" creationId="{FD817DC9-97D3-FFC5-7BB8-3050B16A46E5}"/>
          </ac:grpSpMkLst>
        </pc:grpChg>
        <pc:grpChg chg="add del mod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83" creationId="{A43B9B5C-A047-AF4A-DEB5-A14677C1B32D}"/>
          </ac:grpSpMkLst>
        </pc:grpChg>
        <pc:grpChg chg="add mod">
          <ac:chgData name="Morales, Misael M" userId="1d0ead06-f695-4fa0-9a14-d29dc7a06678" providerId="ADAL" clId="{AEFB8147-3B4C-4F58-978D-41C7448FD79E}" dt="2022-05-10T02:01:02.571" v="7045" actId="164"/>
          <ac:grpSpMkLst>
            <pc:docMk/>
            <pc:sldMk cId="3487694492" sldId="739"/>
            <ac:grpSpMk id="94" creationId="{20E9A9E1-9526-6A74-8E87-1BBAC235649F}"/>
          </ac:grpSpMkLst>
        </pc:grpChg>
        <pc:picChg chg="add mod">
          <ac:chgData name="Morales, Misael M" userId="1d0ead06-f695-4fa0-9a14-d29dc7a06678" providerId="ADAL" clId="{AEFB8147-3B4C-4F58-978D-41C7448FD79E}" dt="2022-05-10T01:45:45.864" v="6536" actId="164"/>
          <ac:picMkLst>
            <pc:docMk/>
            <pc:sldMk cId="3487694492" sldId="739"/>
            <ac:picMk id="50" creationId="{57D93232-D954-6748-66EF-67218A14C5D8}"/>
          </ac:picMkLst>
        </pc:picChg>
        <pc:cxnChg chg="add del 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10" creationId="{81F6050C-43F3-14A6-C90D-539DFCF8E08B}"/>
          </ac:cxnSpMkLst>
        </pc:cxnChg>
        <pc:cxnChg chg="add mod topLvl">
          <ac:chgData name="Morales, Misael M" userId="1d0ead06-f695-4fa0-9a14-d29dc7a06678" providerId="ADAL" clId="{AEFB8147-3B4C-4F58-978D-41C7448FD79E}" dt="2022-05-10T02:32:23.438" v="7816" actId="165"/>
          <ac:cxnSpMkLst>
            <pc:docMk/>
            <pc:sldMk cId="3487694492" sldId="739"/>
            <ac:cxnSpMk id="12" creationId="{B002555A-2F6C-70C6-EB24-DFF39DF2BDF3}"/>
          </ac:cxnSpMkLst>
        </pc:cxnChg>
        <pc:cxnChg chg="add mod topLvl">
          <ac:chgData name="Morales, Misael M" userId="1d0ead06-f695-4fa0-9a14-d29dc7a06678" providerId="ADAL" clId="{AEFB8147-3B4C-4F58-978D-41C7448FD79E}" dt="2022-05-10T02:32:23.438" v="7816" actId="165"/>
          <ac:cxnSpMkLst>
            <pc:docMk/>
            <pc:sldMk cId="3487694492" sldId="739"/>
            <ac:cxnSpMk id="14" creationId="{1F2CDBC2-8139-28AC-27F9-154087736104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3" creationId="{C897C70C-D3A1-97B6-A466-9D2EA075A24E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6" creationId="{94EE1495-511E-C74A-20AC-8DEA6BE3706D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7" creationId="{480DEFBB-2A94-1AFE-8813-A39DB47F1A3C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8" creationId="{4EB6D13C-9BE7-3286-B991-51573E1D30B6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1" creationId="{853C78AB-7795-2215-B969-733015D25E1D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3" creationId="{D70183E8-892D-6667-FAAE-5CD2F611CA1F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6" creationId="{8C9A1604-BDF9-D75F-54A2-C2AF31A561F6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7" creationId="{B2DE8878-6BE2-D313-EB3A-49721003E900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4.516" v="11161" actId="20577"/>
        <pc:sldMkLst>
          <pc:docMk/>
          <pc:sldMk cId="2308866292" sldId="740"/>
        </pc:sldMkLst>
        <pc:spChg chg="add mod">
          <ac:chgData name="Morales, Misael M" userId="1d0ead06-f695-4fa0-9a14-d29dc7a06678" providerId="ADAL" clId="{AEFB8147-3B4C-4F58-978D-41C7448FD79E}" dt="2022-05-10T02:02:01.509" v="7079" actId="1076"/>
          <ac:spMkLst>
            <pc:docMk/>
            <pc:sldMk cId="2308866292" sldId="740"/>
            <ac:spMk id="39" creationId="{654C7BBA-74DE-0538-5382-D83A1C859D55}"/>
          </ac:spMkLst>
        </pc:spChg>
        <pc:spChg chg="add mod">
          <ac:chgData name="Morales, Misael M" userId="1d0ead06-f695-4fa0-9a14-d29dc7a06678" providerId="ADAL" clId="{AEFB8147-3B4C-4F58-978D-41C7448FD79E}" dt="2022-05-10T02:01:55.805" v="7077" actId="164"/>
          <ac:spMkLst>
            <pc:docMk/>
            <pc:sldMk cId="2308866292" sldId="740"/>
            <ac:spMk id="40" creationId="{081E41C9-52CE-A5EC-1ADE-BCD2E981920D}"/>
          </ac:spMkLst>
        </pc:spChg>
        <pc:spChg chg="add mod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44" creationId="{B8D6EA39-5BCF-3D66-C6F9-25A9ED7BB266}"/>
          </ac:spMkLst>
        </pc:spChg>
        <pc:spChg chg="add mod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45" creationId="{8CD373B4-1950-77F8-08FC-3262CFEDF8BA}"/>
          </ac:spMkLst>
        </pc:spChg>
        <pc:spChg chg="add del mod">
          <ac:chgData name="Morales, Misael M" userId="1d0ead06-f695-4fa0-9a14-d29dc7a06678" providerId="ADAL" clId="{AEFB8147-3B4C-4F58-978D-41C7448FD79E}" dt="2022-05-10T02:05:38.736" v="7199" actId="478"/>
          <ac:spMkLst>
            <pc:docMk/>
            <pc:sldMk cId="2308866292" sldId="740"/>
            <ac:spMk id="46" creationId="{0FC18359-D4B7-AFD0-2133-8BD89748BAC3}"/>
          </ac:spMkLst>
        </pc:spChg>
        <pc:spChg chg="add mod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47" creationId="{80A09FA1-06C7-6009-3557-62E01B86B636}"/>
          </ac:spMkLst>
        </pc:spChg>
        <pc:spChg chg="add mod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48" creationId="{391F9220-80BB-32A1-C49B-A62D6B568FC8}"/>
          </ac:spMkLst>
        </pc:spChg>
        <pc:spChg chg="mod">
          <ac:chgData name="Morales, Misael M" userId="1d0ead06-f695-4fa0-9a14-d29dc7a06678" providerId="ADAL" clId="{AEFB8147-3B4C-4F58-978D-41C7448FD79E}" dt="2022-05-10T02:01:29.987" v="7073" actId="20577"/>
          <ac:spMkLst>
            <pc:docMk/>
            <pc:sldMk cId="2308866292" sldId="740"/>
            <ac:spMk id="49" creationId="{35789D46-A062-B31B-46FF-93BBE0E253B3}"/>
          </ac:spMkLst>
        </pc:spChg>
        <pc:spChg chg="add del mod">
          <ac:chgData name="Morales, Misael M" userId="1d0ead06-f695-4fa0-9a14-d29dc7a06678" providerId="ADAL" clId="{AEFB8147-3B4C-4F58-978D-41C7448FD79E}" dt="2022-05-10T02:05:33.438" v="7198" actId="478"/>
          <ac:spMkLst>
            <pc:docMk/>
            <pc:sldMk cId="2308866292" sldId="740"/>
            <ac:spMk id="51" creationId="{C527CE48-2180-1F52-75A0-F469CADEADB4}"/>
          </ac:spMkLst>
        </pc:spChg>
        <pc:spChg chg="add mod">
          <ac:chgData name="Morales, Misael M" userId="1d0ead06-f695-4fa0-9a14-d29dc7a06678" providerId="ADAL" clId="{AEFB8147-3B4C-4F58-978D-41C7448FD79E}" dt="2022-05-10T02:40:36.742" v="7946" actId="1076"/>
          <ac:spMkLst>
            <pc:docMk/>
            <pc:sldMk cId="2308866292" sldId="740"/>
            <ac:spMk id="52" creationId="{07B60A4A-3CC8-4714-AC50-D653305B9EED}"/>
          </ac:spMkLst>
        </pc:spChg>
        <pc:spChg chg="add mod">
          <ac:chgData name="Morales, Misael M" userId="1d0ead06-f695-4fa0-9a14-d29dc7a06678" providerId="ADAL" clId="{AEFB8147-3B4C-4F58-978D-41C7448FD79E}" dt="2022-05-10T02:40:36.742" v="7946" actId="1076"/>
          <ac:spMkLst>
            <pc:docMk/>
            <pc:sldMk cId="2308866292" sldId="740"/>
            <ac:spMk id="53" creationId="{F81CF01D-1425-EA14-238D-004B69CA7104}"/>
          </ac:spMkLst>
        </pc:spChg>
        <pc:spChg chg="add del mod">
          <ac:chgData name="Morales, Misael M" userId="1d0ead06-f695-4fa0-9a14-d29dc7a06678" providerId="ADAL" clId="{AEFB8147-3B4C-4F58-978D-41C7448FD79E}" dt="2022-05-10T02:38:57.803" v="7940" actId="478"/>
          <ac:spMkLst>
            <pc:docMk/>
            <pc:sldMk cId="2308866292" sldId="740"/>
            <ac:spMk id="55" creationId="{5CC04B15-96B4-1799-3507-C13D382E537D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6" creationId="{026D7748-693B-03A0-D15B-3E9FAA01E646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7" creationId="{38F66DC1-D4D4-397D-AE0F-BE7549326104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8" creationId="{606B37E2-C9FF-2499-0135-A912FDB18FAA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9" creationId="{E527E64B-235E-2BC7-CE5C-BDEA6D45D05F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0" creationId="{251E2A28-A48B-F1C1-954C-F43C7AE269AF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3" creationId="{B18D15E3-1741-BC09-DCB6-5102F498CEFA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6" creationId="{E69293DE-BBB3-BA8C-AF6C-7BEE6E875798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4" creationId="{CDE57695-05EC-619B-0597-571FC5CCFA37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5" creationId="{F673057C-DB5F-C9EB-535E-50073D36582D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6" creationId="{42113772-2706-9570-FA2E-6862C62FB2F6}"/>
          </ac:spMkLst>
        </pc:spChg>
        <pc:spChg chg="add mod">
          <ac:chgData name="Morales, Misael M" userId="1d0ead06-f695-4fa0-9a14-d29dc7a06678" providerId="ADAL" clId="{AEFB8147-3B4C-4F58-978D-41C7448FD79E}" dt="2022-05-10T03:36:14.516" v="11161" actId="20577"/>
          <ac:spMkLst>
            <pc:docMk/>
            <pc:sldMk cId="2308866292" sldId="740"/>
            <ac:spMk id="80" creationId="{0ABF0FE4-6224-B428-0248-3DA48E803AA6}"/>
          </ac:spMkLst>
        </pc:spChg>
        <pc:spChg chg="mod topLvl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84" creationId="{00890679-3F07-9B93-DD4F-4C293333616C}"/>
          </ac:spMkLst>
        </pc:spChg>
        <pc:spChg chg="del mod topLvl">
          <ac:chgData name="Morales, Misael M" userId="1d0ead06-f695-4fa0-9a14-d29dc7a06678" providerId="ADAL" clId="{AEFB8147-3B4C-4F58-978D-41C7448FD79E}" dt="2022-05-10T02:02:49.115" v="7094" actId="478"/>
          <ac:spMkLst>
            <pc:docMk/>
            <pc:sldMk cId="2308866292" sldId="740"/>
            <ac:spMk id="85" creationId="{B49BB32B-1B24-8E37-C782-05BEA1BFA388}"/>
          </ac:spMkLst>
        </pc:spChg>
        <pc:spChg chg="del mod topLvl">
          <ac:chgData name="Morales, Misael M" userId="1d0ead06-f695-4fa0-9a14-d29dc7a06678" providerId="ADAL" clId="{AEFB8147-3B4C-4F58-978D-41C7448FD79E}" dt="2022-05-10T02:02:50.739" v="7096" actId="478"/>
          <ac:spMkLst>
            <pc:docMk/>
            <pc:sldMk cId="2308866292" sldId="740"/>
            <ac:spMk id="86" creationId="{B37EE6D7-DB56-78CE-2EB1-A11BD15A4449}"/>
          </ac:spMkLst>
        </pc:spChg>
        <pc:spChg chg="mod topLvl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87" creationId="{DA3CF791-2B9E-BB04-FDFD-BFAAD9E2B91E}"/>
          </ac:spMkLst>
        </pc:spChg>
        <pc:spChg chg="del mod topLvl">
          <ac:chgData name="Morales, Misael M" userId="1d0ead06-f695-4fa0-9a14-d29dc7a06678" providerId="ADAL" clId="{AEFB8147-3B4C-4F58-978D-41C7448FD79E}" dt="2022-05-10T02:02:55.370" v="7101" actId="478"/>
          <ac:spMkLst>
            <pc:docMk/>
            <pc:sldMk cId="2308866292" sldId="740"/>
            <ac:spMk id="88" creationId="{99E96E8F-1ABB-47DB-024B-AE6B6CE8D6B2}"/>
          </ac:spMkLst>
        </pc:spChg>
        <pc:spChg chg="del mod topLvl">
          <ac:chgData name="Morales, Misael M" userId="1d0ead06-f695-4fa0-9a14-d29dc7a06678" providerId="ADAL" clId="{AEFB8147-3B4C-4F58-978D-41C7448FD79E}" dt="2022-05-10T02:02:52.851" v="7099" actId="478"/>
          <ac:spMkLst>
            <pc:docMk/>
            <pc:sldMk cId="2308866292" sldId="740"/>
            <ac:spMk id="89" creationId="{0BD92F31-EA77-EC21-C076-5B75113FD6AC}"/>
          </ac:spMkLst>
        </pc:spChg>
        <pc:spChg chg="del mod topLvl">
          <ac:chgData name="Morales, Misael M" userId="1d0ead06-f695-4fa0-9a14-d29dc7a06678" providerId="ADAL" clId="{AEFB8147-3B4C-4F58-978D-41C7448FD79E}" dt="2022-05-10T02:02:51.815" v="7097" actId="478"/>
          <ac:spMkLst>
            <pc:docMk/>
            <pc:sldMk cId="2308866292" sldId="740"/>
            <ac:spMk id="90" creationId="{BF3AFBBC-7D88-E379-0AFF-1AF6F46927BB}"/>
          </ac:spMkLst>
        </pc:spChg>
        <pc:spChg chg="del mod topLvl">
          <ac:chgData name="Morales, Misael M" userId="1d0ead06-f695-4fa0-9a14-d29dc7a06678" providerId="ADAL" clId="{AEFB8147-3B4C-4F58-978D-41C7448FD79E}" dt="2022-05-10T02:02:54.243" v="7100" actId="478"/>
          <ac:spMkLst>
            <pc:docMk/>
            <pc:sldMk cId="2308866292" sldId="740"/>
            <ac:spMk id="91" creationId="{EBE7BEDE-1CCB-B8C9-D132-CA8B7906C590}"/>
          </ac:spMkLst>
        </pc:spChg>
        <pc:spChg chg="mod topLvl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92" creationId="{BA78FD2E-5578-4236-06DC-FBDF1547FC29}"/>
          </ac:spMkLst>
        </pc:spChg>
        <pc:spChg chg="mod topLvl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93" creationId="{5B1A62DF-0720-19FE-12F4-BB5538CAECC2}"/>
          </ac:spMkLst>
        </pc:spChg>
        <pc:grpChg chg="add mod">
          <ac:chgData name="Morales, Misael M" userId="1d0ead06-f695-4fa0-9a14-d29dc7a06678" providerId="ADAL" clId="{AEFB8147-3B4C-4F58-978D-41C7448FD79E}" dt="2022-05-10T02:02:24.571" v="7085" actId="1076"/>
          <ac:grpSpMkLst>
            <pc:docMk/>
            <pc:sldMk cId="2308866292" sldId="740"/>
            <ac:grpSpMk id="3" creationId="{C7499488-029D-E5FA-BABB-4BBB9973AFC3}"/>
          </ac:grpSpMkLst>
        </pc:grpChg>
        <pc:grpChg chg="del">
          <ac:chgData name="Morales, Misael M" userId="1d0ead06-f695-4fa0-9a14-d29dc7a06678" providerId="ADAL" clId="{AEFB8147-3B4C-4F58-978D-41C7448FD79E}" dt="2022-05-10T02:01:52.619" v="7075" actId="478"/>
          <ac:grpSpMkLst>
            <pc:docMk/>
            <pc:sldMk cId="2308866292" sldId="740"/>
            <ac:grpSpMk id="4" creationId="{921738D7-01B7-7E6D-F50F-DFE0DD6E174B}"/>
          </ac:grpSpMkLst>
        </pc:grpChg>
        <pc:grpChg chg="add mod">
          <ac:chgData name="Morales, Misael M" userId="1d0ead06-f695-4fa0-9a14-d29dc7a06678" providerId="ADAL" clId="{AEFB8147-3B4C-4F58-978D-41C7448FD79E}" dt="2022-05-10T02:40:36.742" v="7946" actId="1076"/>
          <ac:grpSpMkLst>
            <pc:docMk/>
            <pc:sldMk cId="2308866292" sldId="740"/>
            <ac:grpSpMk id="11" creationId="{CA9D5FC8-8EA6-A688-A3FA-12D0AEE171B8}"/>
          </ac:grpSpMkLst>
        </pc:grpChg>
        <pc:grpChg chg="add mod">
          <ac:chgData name="Morales, Misael M" userId="1d0ead06-f695-4fa0-9a14-d29dc7a06678" providerId="ADAL" clId="{AEFB8147-3B4C-4F58-978D-41C7448FD79E}" dt="2022-05-10T02:33:11.634" v="7819" actId="1076"/>
          <ac:grpSpMkLst>
            <pc:docMk/>
            <pc:sldMk cId="2308866292" sldId="740"/>
            <ac:grpSpMk id="13" creationId="{596C58A6-FC5C-51F1-70CE-80DDB2568EC1}"/>
          </ac:grpSpMkLst>
        </pc:grpChg>
        <pc:grpChg chg="add mod">
          <ac:chgData name="Morales, Misael M" userId="1d0ead06-f695-4fa0-9a14-d29dc7a06678" providerId="ADAL" clId="{AEFB8147-3B4C-4F58-978D-41C7448FD79E}" dt="2022-05-10T02:40:32.836" v="7945" actId="1076"/>
          <ac:grpSpMkLst>
            <pc:docMk/>
            <pc:sldMk cId="2308866292" sldId="740"/>
            <ac:grpSpMk id="19" creationId="{A55259A5-61F6-B02B-553D-AEBFFBEA6933}"/>
          </ac:grpSpMkLst>
        </pc:grpChg>
        <pc:grpChg chg="del">
          <ac:chgData name="Morales, Misael M" userId="1d0ead06-f695-4fa0-9a14-d29dc7a06678" providerId="ADAL" clId="{AEFB8147-3B4C-4F58-978D-41C7448FD79E}" dt="2022-05-10T02:01:33.541" v="7074" actId="478"/>
          <ac:grpSpMkLst>
            <pc:docMk/>
            <pc:sldMk cId="2308866292" sldId="740"/>
            <ac:grpSpMk id="83" creationId="{A43B9B5C-A047-AF4A-DEB5-A14677C1B32D}"/>
          </ac:grpSpMkLst>
        </pc:grpChg>
        <pc:grpChg chg="del mod">
          <ac:chgData name="Morales, Misael M" userId="1d0ead06-f695-4fa0-9a14-d29dc7a06678" providerId="ADAL" clId="{AEFB8147-3B4C-4F58-978D-41C7448FD79E}" dt="2022-05-10T02:02:45.754" v="7093" actId="165"/>
          <ac:grpSpMkLst>
            <pc:docMk/>
            <pc:sldMk cId="2308866292" sldId="740"/>
            <ac:grpSpMk id="94" creationId="{20E9A9E1-9526-6A74-8E87-1BBAC235649F}"/>
          </ac:grpSpMkLst>
        </pc:grpChg>
        <pc:picChg chg="add mod">
          <ac:chgData name="Morales, Misael M" userId="1d0ead06-f695-4fa0-9a14-d29dc7a06678" providerId="ADAL" clId="{AEFB8147-3B4C-4F58-978D-41C7448FD79E}" dt="2022-05-10T02:40:36.742" v="7946" actId="1076"/>
          <ac:picMkLst>
            <pc:docMk/>
            <pc:sldMk cId="2308866292" sldId="740"/>
            <ac:picMk id="12290" creationId="{D614FF00-0EC4-5606-B110-9F31B9922E18}"/>
          </ac:picMkLst>
        </pc:picChg>
        <pc:picChg chg="add mod">
          <ac:chgData name="Morales, Misael M" userId="1d0ead06-f695-4fa0-9a14-d29dc7a06678" providerId="ADAL" clId="{AEFB8147-3B4C-4F58-978D-41C7448FD79E}" dt="2022-05-10T02:40:32.836" v="7945" actId="1076"/>
          <ac:picMkLst>
            <pc:docMk/>
            <pc:sldMk cId="2308866292" sldId="740"/>
            <ac:picMk id="12292" creationId="{CB90B72C-D85B-3779-6C35-ACC88897C6BD}"/>
          </ac:picMkLst>
        </pc:picChg>
        <pc:cxnChg chg="add mod">
          <ac:chgData name="Morales, Misael M" userId="1d0ead06-f695-4fa0-9a14-d29dc7a06678" providerId="ADAL" clId="{AEFB8147-3B4C-4F58-978D-41C7448FD79E}" dt="2022-05-10T02:02:24.571" v="7085" actId="1076"/>
          <ac:cxnSpMkLst>
            <pc:docMk/>
            <pc:sldMk cId="2308866292" sldId="740"/>
            <ac:cxnSpMk id="10" creationId="{321274BA-371F-C894-97C5-7638A29484F8}"/>
          </ac:cxnSpMkLst>
        </pc:cxnChg>
        <pc:cxnChg chg="mod">
          <ac:chgData name="Morales, Misael M" userId="1d0ead06-f695-4fa0-9a14-d29dc7a06678" providerId="ADAL" clId="{AEFB8147-3B4C-4F58-978D-41C7448FD79E}" dt="2022-05-10T02:01:33.541" v="7074" actId="478"/>
          <ac:cxnSpMkLst>
            <pc:docMk/>
            <pc:sldMk cId="2308866292" sldId="740"/>
            <ac:cxnSpMk id="12" creationId="{B002555A-2F6C-70C6-EB24-DFF39DF2BDF3}"/>
          </ac:cxnSpMkLst>
        </pc:cxnChg>
        <pc:cxnChg chg="mod">
          <ac:chgData name="Morales, Misael M" userId="1d0ead06-f695-4fa0-9a14-d29dc7a06678" providerId="ADAL" clId="{AEFB8147-3B4C-4F58-978D-41C7448FD79E}" dt="2022-05-10T02:01:33.541" v="7074" actId="478"/>
          <ac:cxnSpMkLst>
            <pc:docMk/>
            <pc:sldMk cId="2308866292" sldId="740"/>
            <ac:cxnSpMk id="14" creationId="{1F2CDBC2-8139-28AC-27F9-154087736104}"/>
          </ac:cxnSpMkLst>
        </pc:cxnChg>
        <pc:cxnChg chg="add mod">
          <ac:chgData name="Morales, Misael M" userId="1d0ead06-f695-4fa0-9a14-d29dc7a06678" providerId="ADAL" clId="{AEFB8147-3B4C-4F58-978D-41C7448FD79E}" dt="2022-05-10T02:40:32.836" v="7945" actId="1076"/>
          <ac:cxnSpMkLst>
            <pc:docMk/>
            <pc:sldMk cId="2308866292" sldId="740"/>
            <ac:cxnSpMk id="67" creationId="{EC81F9F9-753E-295C-C182-D7EE014AE8B4}"/>
          </ac:cxnSpMkLst>
        </pc:cxnChg>
        <pc:cxnChg chg="add mod">
          <ac:chgData name="Morales, Misael M" userId="1d0ead06-f695-4fa0-9a14-d29dc7a06678" providerId="ADAL" clId="{AEFB8147-3B4C-4F58-978D-41C7448FD79E}" dt="2022-05-10T02:40:32.836" v="7945" actId="1076"/>
          <ac:cxnSpMkLst>
            <pc:docMk/>
            <pc:sldMk cId="2308866292" sldId="740"/>
            <ac:cxnSpMk id="72" creationId="{D5201700-7BF7-BA4F-6427-C63FC19E883D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2.120" v="11159" actId="20577"/>
        <pc:sldMkLst>
          <pc:docMk/>
          <pc:sldMk cId="595995771" sldId="741"/>
        </pc:sldMkLst>
        <pc:spChg chg="add mod">
          <ac:chgData name="Morales, Misael M" userId="1d0ead06-f695-4fa0-9a14-d29dc7a06678" providerId="ADAL" clId="{AEFB8147-3B4C-4F58-978D-41C7448FD79E}" dt="2022-05-10T02:28:13.527" v="7737" actId="14100"/>
          <ac:spMkLst>
            <pc:docMk/>
            <pc:sldMk cId="595995771" sldId="741"/>
            <ac:spMk id="30" creationId="{975B06A0-1ABA-F449-9F35-C8A625E9B7D4}"/>
          </ac:spMkLst>
        </pc:spChg>
        <pc:spChg chg="del mod topLvl">
          <ac:chgData name="Morales, Misael M" userId="1d0ead06-f695-4fa0-9a14-d29dc7a06678" providerId="ADAL" clId="{AEFB8147-3B4C-4F58-978D-41C7448FD79E}" dt="2022-05-10T02:09:33.057" v="7223" actId="478"/>
          <ac:spMkLst>
            <pc:docMk/>
            <pc:sldMk cId="595995771" sldId="741"/>
            <ac:spMk id="42" creationId="{5A4F8C8B-9BD0-B720-D509-6EAFE21C3F4F}"/>
          </ac:spMkLst>
        </pc:spChg>
        <pc:spChg chg="mod topLvl">
          <ac:chgData name="Morales, Misael M" userId="1d0ead06-f695-4fa0-9a14-d29dc7a06678" providerId="ADAL" clId="{AEFB8147-3B4C-4F58-978D-41C7448FD79E}" dt="2022-05-10T02:12:48.378" v="7298" actId="164"/>
          <ac:spMkLst>
            <pc:docMk/>
            <pc:sldMk cId="595995771" sldId="741"/>
            <ac:spMk id="43" creationId="{1BA8AF08-2E19-18C7-E1C8-F5950ABF9619}"/>
          </ac:spMkLst>
        </pc:spChg>
        <pc:spChg chg="del mod topLvl">
          <ac:chgData name="Morales, Misael M" userId="1d0ead06-f695-4fa0-9a14-d29dc7a06678" providerId="ADAL" clId="{AEFB8147-3B4C-4F58-978D-41C7448FD79E}" dt="2022-05-10T02:11:38.543" v="7280" actId="478"/>
          <ac:spMkLst>
            <pc:docMk/>
            <pc:sldMk cId="595995771" sldId="741"/>
            <ac:spMk id="44" creationId="{C45C4051-B9BE-7216-72A9-154774090AC0}"/>
          </ac:spMkLst>
        </pc:spChg>
        <pc:spChg chg="del mod topLvl">
          <ac:chgData name="Morales, Misael M" userId="1d0ead06-f695-4fa0-9a14-d29dc7a06678" providerId="ADAL" clId="{AEFB8147-3B4C-4F58-978D-41C7448FD79E}" dt="2022-05-10T02:09:34.858" v="7225" actId="478"/>
          <ac:spMkLst>
            <pc:docMk/>
            <pc:sldMk cId="595995771" sldId="741"/>
            <ac:spMk id="45" creationId="{52BB16B8-92A8-993E-D817-B25D76A6C964}"/>
          </ac:spMkLst>
        </pc:spChg>
        <pc:spChg chg="mod">
          <ac:chgData name="Morales, Misael M" userId="1d0ead06-f695-4fa0-9a14-d29dc7a06678" providerId="ADAL" clId="{AEFB8147-3B4C-4F58-978D-41C7448FD79E}" dt="2022-05-10T02:09:29.898" v="7222" actId="165"/>
          <ac:spMkLst>
            <pc:docMk/>
            <pc:sldMk cId="595995771" sldId="741"/>
            <ac:spMk id="46" creationId="{7C710475-99AD-E0B1-07EF-AE4DC6358464}"/>
          </ac:spMkLst>
        </pc:spChg>
        <pc:spChg chg="mod">
          <ac:chgData name="Morales, Misael M" userId="1d0ead06-f695-4fa0-9a14-d29dc7a06678" providerId="ADAL" clId="{AEFB8147-3B4C-4F58-978D-41C7448FD79E}" dt="2022-05-10T02:09:29.898" v="7222" actId="165"/>
          <ac:spMkLst>
            <pc:docMk/>
            <pc:sldMk cId="595995771" sldId="741"/>
            <ac:spMk id="47" creationId="{E81EE788-EAF0-E90C-77CE-AB509FC98874}"/>
          </ac:spMkLst>
        </pc:spChg>
        <pc:spChg chg="mod">
          <ac:chgData name="Morales, Misael M" userId="1d0ead06-f695-4fa0-9a14-d29dc7a06678" providerId="ADAL" clId="{AEFB8147-3B4C-4F58-978D-41C7448FD79E}" dt="2022-05-10T02:31:02.769" v="7798" actId="1076"/>
          <ac:spMkLst>
            <pc:docMk/>
            <pc:sldMk cId="595995771" sldId="741"/>
            <ac:spMk id="49" creationId="{35789D46-A062-B31B-46FF-93BBE0E253B3}"/>
          </ac:spMkLst>
        </pc:spChg>
        <pc:spChg chg="mod">
          <ac:chgData name="Morales, Misael M" userId="1d0ead06-f695-4fa0-9a14-d29dc7a06678" providerId="ADAL" clId="{AEFB8147-3B4C-4F58-978D-41C7448FD79E}" dt="2022-05-10T02:12:44.564" v="7297" actId="1076"/>
          <ac:spMkLst>
            <pc:docMk/>
            <pc:sldMk cId="595995771" sldId="741"/>
            <ac:spMk id="51" creationId="{4FCE1BAA-B5EB-3FBD-95C0-9DECDAFEE1EC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75" creationId="{BCCD81BE-31DA-E68A-BADD-A2314330A6E0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76" creationId="{87D01D0A-B98A-6373-B5B5-7874E35D6D4F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80" creationId="{FDE21279-BBBC-9466-043C-76A51529F5D1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5" creationId="{0422392F-72BB-70D1-4AF9-02789FE24D58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6" creationId="{A3BDAB26-DCBF-E805-B8AC-82CECB921287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7" creationId="{16BBA99D-3D97-1216-3CB5-0ED4A73D4B9E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8" creationId="{52468BBD-13BF-6929-B730-8EA23FBC9C46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9" creationId="{97B33217-FF16-0993-61C1-69733C13D8D8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100" creationId="{956119D5-0521-3A4F-385D-D51A63F54ABB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101" creationId="{642FD567-36C3-4043-43DD-53FB095BB919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3" creationId="{54D44359-1374-43CA-9F1E-F871649228E6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4" creationId="{1C8DB169-840C-1665-4E61-676249211B69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5" creationId="{27DE34A9-A96E-2FEB-5B68-E91C0D5452AF}"/>
          </ac:spMkLst>
        </pc:spChg>
        <pc:spChg chg="del mod">
          <ac:chgData name="Morales, Misael M" userId="1d0ead06-f695-4fa0-9a14-d29dc7a06678" providerId="ADAL" clId="{AEFB8147-3B4C-4F58-978D-41C7448FD79E}" dt="2022-05-10T02:13:27.395" v="7317" actId="478"/>
          <ac:spMkLst>
            <pc:docMk/>
            <pc:sldMk cId="595995771" sldId="741"/>
            <ac:spMk id="106" creationId="{89781287-E9D7-B326-E906-2B89EA33448F}"/>
          </ac:spMkLst>
        </pc:spChg>
        <pc:spChg chg="mod topLvl">
          <ac:chgData name="Morales, Misael M" userId="1d0ead06-f695-4fa0-9a14-d29dc7a06678" providerId="ADAL" clId="{AEFB8147-3B4C-4F58-978D-41C7448FD79E}" dt="2022-05-10T02:29:14.327" v="7743" actId="1076"/>
          <ac:spMkLst>
            <pc:docMk/>
            <pc:sldMk cId="595995771" sldId="741"/>
            <ac:spMk id="107" creationId="{68D53EDE-305A-8D02-2451-9C3F5CD08745}"/>
          </ac:spMkLst>
        </pc:spChg>
        <pc:spChg chg="mod topLvl">
          <ac:chgData name="Morales, Misael M" userId="1d0ead06-f695-4fa0-9a14-d29dc7a06678" providerId="ADAL" clId="{AEFB8147-3B4C-4F58-978D-41C7448FD79E}" dt="2022-05-10T02:29:06.431" v="7742" actId="1076"/>
          <ac:spMkLst>
            <pc:docMk/>
            <pc:sldMk cId="595995771" sldId="741"/>
            <ac:spMk id="108" creationId="{92F72D40-73AF-0749-9320-8588CD987A55}"/>
          </ac:spMkLst>
        </pc:spChg>
        <pc:spChg chg="mod topLvl">
          <ac:chgData name="Morales, Misael M" userId="1d0ead06-f695-4fa0-9a14-d29dc7a06678" providerId="ADAL" clId="{AEFB8147-3B4C-4F58-978D-41C7448FD79E}" dt="2022-05-10T02:28:50.961" v="7741" actId="1076"/>
          <ac:spMkLst>
            <pc:docMk/>
            <pc:sldMk cId="595995771" sldId="741"/>
            <ac:spMk id="109" creationId="{FE498C89-DD51-DDAA-253A-9CFF30B477EF}"/>
          </ac:spMkLst>
        </pc:spChg>
        <pc:spChg chg="del mod">
          <ac:chgData name="Morales, Misael M" userId="1d0ead06-f695-4fa0-9a14-d29dc7a06678" providerId="ADAL" clId="{AEFB8147-3B4C-4F58-978D-41C7448FD79E}" dt="2022-05-10T02:13:28.504" v="7318" actId="478"/>
          <ac:spMkLst>
            <pc:docMk/>
            <pc:sldMk cId="595995771" sldId="741"/>
            <ac:spMk id="110" creationId="{8BF028C1-2FBE-E53D-58DE-09A378AC30E7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11" creationId="{D9679CCD-C27D-5CF2-FC20-CC58078C45A3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12" creationId="{A094BA4D-B370-1CAA-50EA-AFDF4E0E13AE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15" creationId="{770B1F62-59D4-5491-514C-47EFEBBBEE46}"/>
          </ac:spMkLst>
        </pc:spChg>
        <pc:spChg chg="mod topLvl">
          <ac:chgData name="Morales, Misael M" userId="1d0ead06-f695-4fa0-9a14-d29dc7a06678" providerId="ADAL" clId="{AEFB8147-3B4C-4F58-978D-41C7448FD79E}" dt="2022-05-10T02:31:46.934" v="7804" actId="1076"/>
          <ac:spMkLst>
            <pc:docMk/>
            <pc:sldMk cId="595995771" sldId="741"/>
            <ac:spMk id="117" creationId="{DA4DA885-6DF7-8FA7-9044-D4E25DD142AA}"/>
          </ac:spMkLst>
        </pc:spChg>
        <pc:spChg chg="mod topLvl">
          <ac:chgData name="Morales, Misael M" userId="1d0ead06-f695-4fa0-9a14-d29dc7a06678" providerId="ADAL" clId="{AEFB8147-3B4C-4F58-978D-41C7448FD79E}" dt="2022-05-10T02:31:39.485" v="7803" actId="1076"/>
          <ac:spMkLst>
            <pc:docMk/>
            <pc:sldMk cId="595995771" sldId="741"/>
            <ac:spMk id="118" creationId="{8F09771C-AFF4-FC56-C994-2089901C9FC8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19" creationId="{DEDDF90B-B4A6-AAF5-F7A5-9308E49B499F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0" creationId="{ED63A8FE-E5BC-7489-6168-260FE913DAC8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1" creationId="{7328EC37-6C06-0147-680A-7A5E92263364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4" creationId="{6A094923-6237-DF31-4ACE-1E493353568B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5" creationId="{59E68505-75DB-68F8-726C-C21C4D01519E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6" creationId="{67A12840-6B2B-85C0-1246-F804C9CB3A8B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7" creationId="{0E270665-7084-B115-787F-9BE7B15233B1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8" creationId="{B5250E3F-8BBF-F5E4-8CCC-53C665A54D30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9" creationId="{317C5F96-9BBF-9294-6683-87AC8BDF8904}"/>
          </ac:spMkLst>
        </pc:spChg>
        <pc:spChg chg="del mod">
          <ac:chgData name="Morales, Misael M" userId="1d0ead06-f695-4fa0-9a14-d29dc7a06678" providerId="ADAL" clId="{AEFB8147-3B4C-4F58-978D-41C7448FD79E}" dt="2022-05-10T02:14:34.696" v="7356" actId="478"/>
          <ac:spMkLst>
            <pc:docMk/>
            <pc:sldMk cId="595995771" sldId="741"/>
            <ac:spMk id="130" creationId="{FCDC37F3-A220-7F95-C86C-1F3D5590DC83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1" creationId="{7DAD6B67-378B-7D8F-73E7-D677BA7C7D09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4" creationId="{893257F6-FB19-7773-6E3E-76B3A8FC87C2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5" creationId="{C33AAFCB-3A18-3FDF-5626-CCC19C3650A6}"/>
          </ac:spMkLst>
        </pc:spChg>
        <pc:spChg chg="add mod">
          <ac:chgData name="Morales, Misael M" userId="1d0ead06-f695-4fa0-9a14-d29dc7a06678" providerId="ADAL" clId="{AEFB8147-3B4C-4F58-978D-41C7448FD79E}" dt="2022-05-10T02:26:29.983" v="7713" actId="20577"/>
          <ac:spMkLst>
            <pc:docMk/>
            <pc:sldMk cId="595995771" sldId="741"/>
            <ac:spMk id="139" creationId="{30EBB2B8-CE8B-E81D-8239-DECC337A9AC9}"/>
          </ac:spMkLst>
        </pc:spChg>
        <pc:spChg chg="add mod">
          <ac:chgData name="Morales, Misael M" userId="1d0ead06-f695-4fa0-9a14-d29dc7a06678" providerId="ADAL" clId="{AEFB8147-3B4C-4F58-978D-41C7448FD79E}" dt="2022-05-10T02:29:21.670" v="7754" actId="20577"/>
          <ac:spMkLst>
            <pc:docMk/>
            <pc:sldMk cId="595995771" sldId="741"/>
            <ac:spMk id="140" creationId="{EFFA0300-8667-3B81-B670-F2D007D09335}"/>
          </ac:spMkLst>
        </pc:spChg>
        <pc:spChg chg="add del mod">
          <ac:chgData name="Morales, Misael M" userId="1d0ead06-f695-4fa0-9a14-d29dc7a06678" providerId="ADAL" clId="{AEFB8147-3B4C-4F58-978D-41C7448FD79E}" dt="2022-05-10T02:27:06.006" v="7722" actId="478"/>
          <ac:spMkLst>
            <pc:docMk/>
            <pc:sldMk cId="595995771" sldId="741"/>
            <ac:spMk id="141" creationId="{C15B3A79-09D5-3047-528E-6D1496490386}"/>
          </ac:spMkLst>
        </pc:spChg>
        <pc:spChg chg="add mod">
          <ac:chgData name="Morales, Misael M" userId="1d0ead06-f695-4fa0-9a14-d29dc7a06678" providerId="ADAL" clId="{AEFB8147-3B4C-4F58-978D-41C7448FD79E}" dt="2022-05-10T02:29:27.723" v="7760" actId="20577"/>
          <ac:spMkLst>
            <pc:docMk/>
            <pc:sldMk cId="595995771" sldId="741"/>
            <ac:spMk id="142" creationId="{28E11B19-3853-66CE-E2AF-94A409CE73D3}"/>
          </ac:spMkLst>
        </pc:spChg>
        <pc:spChg chg="add mod">
          <ac:chgData name="Morales, Misael M" userId="1d0ead06-f695-4fa0-9a14-d29dc7a06678" providerId="ADAL" clId="{AEFB8147-3B4C-4F58-978D-41C7448FD79E}" dt="2022-05-10T02:30:46.333" v="7786" actId="14100"/>
          <ac:spMkLst>
            <pc:docMk/>
            <pc:sldMk cId="595995771" sldId="741"/>
            <ac:spMk id="143" creationId="{95B097DB-2593-FE7D-CB05-9436F1DFDCE9}"/>
          </ac:spMkLst>
        </pc:spChg>
        <pc:spChg chg="add mod">
          <ac:chgData name="Morales, Misael M" userId="1d0ead06-f695-4fa0-9a14-d29dc7a06678" providerId="ADAL" clId="{AEFB8147-3B4C-4F58-978D-41C7448FD79E}" dt="2022-05-10T02:30:55.005" v="7796" actId="14100"/>
          <ac:spMkLst>
            <pc:docMk/>
            <pc:sldMk cId="595995771" sldId="741"/>
            <ac:spMk id="144" creationId="{64B6CE0C-AD9E-6FAE-4129-0F83E635CE0F}"/>
          </ac:spMkLst>
        </pc:spChg>
        <pc:spChg chg="add mod">
          <ac:chgData name="Morales, Misael M" userId="1d0ead06-f695-4fa0-9a14-d29dc7a06678" providerId="ADAL" clId="{AEFB8147-3B4C-4F58-978D-41C7448FD79E}" dt="2022-05-10T03:36:12.120" v="11159" actId="20577"/>
          <ac:spMkLst>
            <pc:docMk/>
            <pc:sldMk cId="595995771" sldId="741"/>
            <ac:spMk id="145" creationId="{99D6B768-5AA7-AC6D-17F0-6873E6AA8A0D}"/>
          </ac:spMkLst>
        </pc:spChg>
        <pc:grpChg chg="add mod topLvl">
          <ac:chgData name="Morales, Misael M" userId="1d0ead06-f695-4fa0-9a14-d29dc7a06678" providerId="ADAL" clId="{AEFB8147-3B4C-4F58-978D-41C7448FD79E}" dt="2022-05-10T02:12:48.378" v="7298" actId="164"/>
          <ac:grpSpMkLst>
            <pc:docMk/>
            <pc:sldMk cId="595995771" sldId="741"/>
            <ac:grpSpMk id="3" creationId="{EC904A76-FEEC-08BF-2902-9427BDE50407}"/>
          </ac:grpSpMkLst>
        </pc:grpChg>
        <pc:grpChg chg="add del">
          <ac:chgData name="Morales, Misael M" userId="1d0ead06-f695-4fa0-9a14-d29dc7a06678" providerId="ADAL" clId="{AEFB8147-3B4C-4F58-978D-41C7448FD79E}" dt="2022-05-10T02:10:59.249" v="7271" actId="478"/>
          <ac:grpSpMkLst>
            <pc:docMk/>
            <pc:sldMk cId="595995771" sldId="741"/>
            <ac:grpSpMk id="4" creationId="{921738D7-01B7-7E6D-F50F-DFE0DD6E174B}"/>
          </ac:grpSpMkLst>
        </pc:grpChg>
        <pc:grpChg chg="add del mod">
          <ac:chgData name="Morales, Misael M" userId="1d0ead06-f695-4fa0-9a14-d29dc7a06678" providerId="ADAL" clId="{AEFB8147-3B4C-4F58-978D-41C7448FD79E}" dt="2022-05-10T02:12:27.027" v="7292" actId="165"/>
          <ac:grpSpMkLst>
            <pc:docMk/>
            <pc:sldMk cId="595995771" sldId="741"/>
            <ac:grpSpMk id="7" creationId="{572A9B28-3BFB-A95F-4AA3-0961090D8D2B}"/>
          </ac:grpSpMkLst>
        </pc:grpChg>
        <pc:grpChg chg="add mod">
          <ac:chgData name="Morales, Misael M" userId="1d0ead06-f695-4fa0-9a14-d29dc7a06678" providerId="ADAL" clId="{AEFB8147-3B4C-4F58-978D-41C7448FD79E}" dt="2022-05-10T02:12:51.531" v="7299" actId="1076"/>
          <ac:grpSpMkLst>
            <pc:docMk/>
            <pc:sldMk cId="595995771" sldId="741"/>
            <ac:grpSpMk id="10" creationId="{77A5C42E-08D6-450C-8D69-899A0B5AB3AE}"/>
          </ac:grpSpMkLst>
        </pc:grpChg>
        <pc:grpChg chg="add mod">
          <ac:chgData name="Morales, Misael M" userId="1d0ead06-f695-4fa0-9a14-d29dc7a06678" providerId="ADAL" clId="{AEFB8147-3B4C-4F58-978D-41C7448FD79E}" dt="2022-05-10T02:26:18.370" v="7699" actId="1076"/>
          <ac:grpSpMkLst>
            <pc:docMk/>
            <pc:sldMk cId="595995771" sldId="741"/>
            <ac:grpSpMk id="29" creationId="{7F5D6EA4-8E3B-D9DA-E5AD-7C121DA5488F}"/>
          </ac:grpSpMkLst>
        </pc:grpChg>
        <pc:grpChg chg="add mod">
          <ac:chgData name="Morales, Misael M" userId="1d0ead06-f695-4fa0-9a14-d29dc7a06678" providerId="ADAL" clId="{AEFB8147-3B4C-4F58-978D-41C7448FD79E}" dt="2022-05-10T02:27:59.569" v="7734" actId="1076"/>
          <ac:grpSpMkLst>
            <pc:docMk/>
            <pc:sldMk cId="595995771" sldId="741"/>
            <ac:grpSpMk id="31" creationId="{DB90EE38-5171-B95F-1110-EDA3BF297D48}"/>
          </ac:grpSpMkLst>
        </pc:grpChg>
        <pc:grpChg chg="add del mod">
          <ac:chgData name="Morales, Misael M" userId="1d0ead06-f695-4fa0-9a14-d29dc7a06678" providerId="ADAL" clId="{AEFB8147-3B4C-4F58-978D-41C7448FD79E}" dt="2022-05-10T02:31:32.930" v="7801" actId="165"/>
          <ac:grpSpMkLst>
            <pc:docMk/>
            <pc:sldMk cId="595995771" sldId="741"/>
            <ac:grpSpMk id="32" creationId="{2740B51B-CFB2-608E-1E67-6A7B26195A42}"/>
          </ac:grpSpMkLst>
        </pc:grpChg>
        <pc:grpChg chg="add del mod">
          <ac:chgData name="Morales, Misael M" userId="1d0ead06-f695-4fa0-9a14-d29dc7a06678" providerId="ADAL" clId="{AEFB8147-3B4C-4F58-978D-41C7448FD79E}" dt="2022-05-10T02:09:29.898" v="7222" actId="165"/>
          <ac:grpSpMkLst>
            <pc:docMk/>
            <pc:sldMk cId="595995771" sldId="741"/>
            <ac:grpSpMk id="39" creationId="{C9BE8505-7061-3C0E-3C96-C7720DA0B7D6}"/>
          </ac:grpSpMkLst>
        </pc:grpChg>
        <pc:grpChg chg="mod topLvl">
          <ac:chgData name="Morales, Misael M" userId="1d0ead06-f695-4fa0-9a14-d29dc7a06678" providerId="ADAL" clId="{AEFB8147-3B4C-4F58-978D-41C7448FD79E}" dt="2022-05-10T02:12:48.378" v="7298" actId="164"/>
          <ac:grpSpMkLst>
            <pc:docMk/>
            <pc:sldMk cId="595995771" sldId="741"/>
            <ac:grpSpMk id="40" creationId="{531C2697-C3B3-CB75-44AA-C4916DB4317A}"/>
          </ac:grpSpMkLst>
        </pc:grpChg>
        <pc:grpChg chg="del mod topLvl">
          <ac:chgData name="Morales, Misael M" userId="1d0ead06-f695-4fa0-9a14-d29dc7a06678" providerId="ADAL" clId="{AEFB8147-3B4C-4F58-978D-41C7448FD79E}" dt="2022-05-10T02:09:34.369" v="7224" actId="478"/>
          <ac:grpSpMkLst>
            <pc:docMk/>
            <pc:sldMk cId="595995771" sldId="741"/>
            <ac:grpSpMk id="41" creationId="{69734DED-BB36-5048-AA9D-2A007DF70BDB}"/>
          </ac:grpSpMkLst>
        </pc:grpChg>
        <pc:grpChg chg="mod">
          <ac:chgData name="Morales, Misael M" userId="1d0ead06-f695-4fa0-9a14-d29dc7a06678" providerId="ADAL" clId="{AEFB8147-3B4C-4F58-978D-41C7448FD79E}" dt="2022-05-10T02:12:27.027" v="7292" actId="165"/>
          <ac:grpSpMkLst>
            <pc:docMk/>
            <pc:sldMk cId="595995771" sldId="741"/>
            <ac:grpSpMk id="48" creationId="{D4D2C35B-D562-EF25-AEEC-8A49348D1AEA}"/>
          </ac:grpSpMkLst>
        </pc:grpChg>
        <pc:grpChg chg="add del mod">
          <ac:chgData name="Morales, Misael M" userId="1d0ead06-f695-4fa0-9a14-d29dc7a06678" providerId="ADAL" clId="{AEFB8147-3B4C-4F58-978D-41C7448FD79E}" dt="2022-05-10T02:12:23.646" v="7290"/>
          <ac:grpSpMkLst>
            <pc:docMk/>
            <pc:sldMk cId="595995771" sldId="741"/>
            <ac:grpSpMk id="74" creationId="{FD21958A-ACEB-F7BC-332F-CA7792B0E7FC}"/>
          </ac:grpSpMkLst>
        </pc:grpChg>
        <pc:grpChg chg="del">
          <ac:chgData name="Morales, Misael M" userId="1d0ead06-f695-4fa0-9a14-d29dc7a06678" providerId="ADAL" clId="{AEFB8147-3B4C-4F58-978D-41C7448FD79E}" dt="2022-05-10T02:01:21.054" v="7057" actId="478"/>
          <ac:grpSpMkLst>
            <pc:docMk/>
            <pc:sldMk cId="595995771" sldId="741"/>
            <ac:grpSpMk id="83" creationId="{A43B9B5C-A047-AF4A-DEB5-A14677C1B32D}"/>
          </ac:grpSpMkLst>
        </pc:grpChg>
        <pc:grpChg chg="del">
          <ac:chgData name="Morales, Misael M" userId="1d0ead06-f695-4fa0-9a14-d29dc7a06678" providerId="ADAL" clId="{AEFB8147-3B4C-4F58-978D-41C7448FD79E}" dt="2022-05-10T02:01:22.447" v="7058" actId="478"/>
          <ac:grpSpMkLst>
            <pc:docMk/>
            <pc:sldMk cId="595995771" sldId="741"/>
            <ac:grpSpMk id="94" creationId="{20E9A9E1-9526-6A74-8E87-1BBAC235649F}"/>
          </ac:grpSpMkLst>
        </pc:grpChg>
        <pc:grpChg chg="add del mod">
          <ac:chgData name="Morales, Misael M" userId="1d0ead06-f695-4fa0-9a14-d29dc7a06678" providerId="ADAL" clId="{AEFB8147-3B4C-4F58-978D-41C7448FD79E}" dt="2022-05-10T02:25:59.680" v="7696" actId="165"/>
          <ac:grpSpMkLst>
            <pc:docMk/>
            <pc:sldMk cId="595995771" sldId="741"/>
            <ac:grpSpMk id="102" creationId="{8F0BDFF8-97B3-23C4-9EEB-9FD32ED13881}"/>
          </ac:grpSpMkLst>
        </pc:grpChg>
        <pc:grpChg chg="add del mod">
          <ac:chgData name="Morales, Misael M" userId="1d0ead06-f695-4fa0-9a14-d29dc7a06678" providerId="ADAL" clId="{AEFB8147-3B4C-4F58-978D-41C7448FD79E}" dt="2022-05-10T02:14:52.177" v="7361" actId="165"/>
          <ac:grpSpMkLst>
            <pc:docMk/>
            <pc:sldMk cId="595995771" sldId="741"/>
            <ac:grpSpMk id="113" creationId="{CE5804A1-229B-E3DF-FC35-A7AB9A637C97}"/>
          </ac:grpSpMkLst>
        </pc:grpChg>
        <pc:grpChg chg="del mod topLvl">
          <ac:chgData name="Morales, Misael M" userId="1d0ead06-f695-4fa0-9a14-d29dc7a06678" providerId="ADAL" clId="{AEFB8147-3B4C-4F58-978D-41C7448FD79E}" dt="2022-05-10T02:14:55.475" v="7362" actId="165"/>
          <ac:grpSpMkLst>
            <pc:docMk/>
            <pc:sldMk cId="595995771" sldId="741"/>
            <ac:grpSpMk id="114" creationId="{CF8312DB-2D2F-658C-5491-A25A70B55F8D}"/>
          </ac:grpSpMkLst>
        </pc:grpChg>
        <pc:grpChg chg="del mod topLvl">
          <ac:chgData name="Morales, Misael M" userId="1d0ead06-f695-4fa0-9a14-d29dc7a06678" providerId="ADAL" clId="{AEFB8147-3B4C-4F58-978D-41C7448FD79E}" dt="2022-05-10T02:14:59.968" v="7365" actId="165"/>
          <ac:grpSpMkLst>
            <pc:docMk/>
            <pc:sldMk cId="595995771" sldId="741"/>
            <ac:grpSpMk id="116" creationId="{D2BAB382-FBAB-8668-57B3-CD3906E7987D}"/>
          </ac:grpSpMkLst>
        </pc:grpChg>
        <pc:picChg chg="add mo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66" creationId="{9D2FC431-2EA3-4F14-E932-1FB01775F559}"/>
          </ac:picMkLst>
        </pc:picChg>
        <pc:picChg chg="add mod or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67" creationId="{8C62DB53-15AE-2FD7-B9B6-D713B19ED4A8}"/>
          </ac:picMkLst>
        </pc:picChg>
        <pc:picChg chg="add mod or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72" creationId="{D0CBED83-3190-4BFC-E018-ADC577A770A4}"/>
          </ac:picMkLst>
        </pc:picChg>
        <pc:cxnChg chg="mod">
          <ac:chgData name="Morales, Misael M" userId="1d0ead06-f695-4fa0-9a14-d29dc7a06678" providerId="ADAL" clId="{AEFB8147-3B4C-4F58-978D-41C7448FD79E}" dt="2022-05-10T02:01:21.054" v="7057" actId="478"/>
          <ac:cxnSpMkLst>
            <pc:docMk/>
            <pc:sldMk cId="595995771" sldId="741"/>
            <ac:cxnSpMk id="12" creationId="{B002555A-2F6C-70C6-EB24-DFF39DF2BDF3}"/>
          </ac:cxnSpMkLst>
        </pc:cxnChg>
        <pc:cxnChg chg="mod">
          <ac:chgData name="Morales, Misael M" userId="1d0ead06-f695-4fa0-9a14-d29dc7a06678" providerId="ADAL" clId="{AEFB8147-3B4C-4F58-978D-41C7448FD79E}" dt="2022-05-10T02:01:21.054" v="7057" actId="478"/>
          <ac:cxnSpMkLst>
            <pc:docMk/>
            <pc:sldMk cId="595995771" sldId="741"/>
            <ac:cxnSpMk id="14" creationId="{1F2CDBC2-8139-28AC-27F9-154087736104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2" creationId="{1836884D-F9A4-8E76-7850-EFBB30F547A1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3" creationId="{C94E8EAA-E300-4AAA-9632-5D3B7D200583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5" creationId="{E8260B06-A891-51DC-7315-788F9D98319F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6" creationId="{871F5B1C-F5F7-6A76-87E7-188307A9D1B3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7" creationId="{0CD2DAC2-BE1E-B107-4314-A85FE8ADA367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8" creationId="{759AB65C-B4C3-5627-92DC-74B1F2539A88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9" creationId="{A9532CF2-13CD-200F-FDE0-101708F5D761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60" creationId="{740941BB-9216-AA66-091B-2BE12B33D544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63" creationId="{4B7FB604-08DB-6EC7-4E54-CD4D473F4959}"/>
          </ac:cxnSpMkLst>
        </pc:cxnChg>
        <pc:cxnChg chg="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22" creationId="{B9ACD665-9B03-69EE-B990-233A3791B497}"/>
          </ac:cxnSpMkLst>
        </pc:cxnChg>
        <pc:cxnChg chg="del mod topLvl">
          <ac:chgData name="Morales, Misael M" userId="1d0ead06-f695-4fa0-9a14-d29dc7a06678" providerId="ADAL" clId="{AEFB8147-3B4C-4F58-978D-41C7448FD79E}" dt="2022-05-10T02:17:25.315" v="7400" actId="478"/>
          <ac:cxnSpMkLst>
            <pc:docMk/>
            <pc:sldMk cId="595995771" sldId="741"/>
            <ac:cxnSpMk id="123" creationId="{D27E0156-8729-C212-2152-2FB66028831B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2" creationId="{EA7A7CB2-9518-EF30-0395-0AD87504DCA8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3" creationId="{67768D91-6D2D-40A4-93B8-D8ADCB88002C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6" creationId="{D2896CA1-7B30-8382-9F7B-1CE2B2C11752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7" creationId="{E0BB1A1A-D757-9EA9-A81C-A0DA473E4EB3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8" creationId="{34E38E4A-473F-62A7-6184-4502ED2D98EF}"/>
          </ac:cxnSpMkLst>
        </pc:cxnChg>
      </pc:sldChg>
      <pc:sldChg chg="addSp delSp modSp add mod ord">
        <pc:chgData name="Morales, Misael M" userId="1d0ead06-f695-4fa0-9a14-d29dc7a06678" providerId="ADAL" clId="{AEFB8147-3B4C-4F58-978D-41C7448FD79E}" dt="2022-05-10T03:36:06.805" v="11155" actId="20577"/>
        <pc:sldMkLst>
          <pc:docMk/>
          <pc:sldMk cId="712102655" sldId="742"/>
        </pc:sldMkLst>
        <pc:spChg chg="mod">
          <ac:chgData name="Morales, Misael M" userId="1d0ead06-f695-4fa0-9a14-d29dc7a06678" providerId="ADAL" clId="{AEFB8147-3B4C-4F58-978D-41C7448FD79E}" dt="2022-05-10T02:42:05.865" v="8011" actId="20577"/>
          <ac:spMkLst>
            <pc:docMk/>
            <pc:sldMk cId="712102655" sldId="742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2:48:27.285" v="8300" actId="27636"/>
          <ac:spMkLst>
            <pc:docMk/>
            <pc:sldMk cId="712102655" sldId="742"/>
            <ac:spMk id="3" creationId="{00000000-0000-0000-0000-000000000000}"/>
          </ac:spMkLst>
        </pc:spChg>
        <pc:spChg chg="del">
          <ac:chgData name="Morales, Misael M" userId="1d0ead06-f695-4fa0-9a14-d29dc7a06678" providerId="ADAL" clId="{AEFB8147-3B4C-4F58-978D-41C7448FD79E}" dt="2022-05-10T02:42:09.597" v="8012" actId="478"/>
          <ac:spMkLst>
            <pc:docMk/>
            <pc:sldMk cId="712102655" sldId="742"/>
            <ac:spMk id="4" creationId="{1A1B1ACC-0184-239A-CECF-16A9708A8B40}"/>
          </ac:spMkLst>
        </pc:spChg>
        <pc:spChg chg="mod">
          <ac:chgData name="Morales, Misael M" userId="1d0ead06-f695-4fa0-9a14-d29dc7a06678" providerId="ADAL" clId="{AEFB8147-3B4C-4F58-978D-41C7448FD79E}" dt="2022-05-10T03:36:06.805" v="11155" actId="20577"/>
          <ac:spMkLst>
            <pc:docMk/>
            <pc:sldMk cId="712102655" sldId="742"/>
            <ac:spMk id="5" creationId="{DDCC5974-8399-F026-99B4-B03704E0ECC7}"/>
          </ac:spMkLst>
        </pc:spChg>
        <pc:grpChg chg="add mod">
          <ac:chgData name="Morales, Misael M" userId="1d0ead06-f695-4fa0-9a14-d29dc7a06678" providerId="ADAL" clId="{AEFB8147-3B4C-4F58-978D-41C7448FD79E}" dt="2022-05-10T02:47:44.849" v="8226" actId="1076"/>
          <ac:grpSpMkLst>
            <pc:docMk/>
            <pc:sldMk cId="712102655" sldId="742"/>
            <ac:grpSpMk id="12" creationId="{98C1A6BF-DE73-9376-FAA8-56B73D8478D4}"/>
          </ac:grpSpMkLst>
        </pc:grpChg>
        <pc:picChg chg="add mod">
          <ac:chgData name="Morales, Misael M" userId="1d0ead06-f695-4fa0-9a14-d29dc7a06678" providerId="ADAL" clId="{AEFB8147-3B4C-4F58-978D-41C7448FD79E}" dt="2022-05-10T02:45:01.151" v="8087" actId="164"/>
          <ac:picMkLst>
            <pc:docMk/>
            <pc:sldMk cId="712102655" sldId="742"/>
            <ac:picMk id="7" creationId="{AE7E317B-0905-AC91-830A-EF2E8FEF0D6C}"/>
          </ac:picMkLst>
        </pc:picChg>
        <pc:picChg chg="del">
          <ac:chgData name="Morales, Misael M" userId="1d0ead06-f695-4fa0-9a14-d29dc7a06678" providerId="ADAL" clId="{AEFB8147-3B4C-4F58-978D-41C7448FD79E}" dt="2022-05-10T02:42:10.318" v="8013" actId="478"/>
          <ac:picMkLst>
            <pc:docMk/>
            <pc:sldMk cId="712102655" sldId="742"/>
            <ac:picMk id="9" creationId="{0F49931F-1DCD-BE5C-934B-9C866790CD58}"/>
          </ac:picMkLst>
        </pc:picChg>
        <pc:picChg chg="add mod">
          <ac:chgData name="Morales, Misael M" userId="1d0ead06-f695-4fa0-9a14-d29dc7a06678" providerId="ADAL" clId="{AEFB8147-3B4C-4F58-978D-41C7448FD79E}" dt="2022-05-10T02:45:01.151" v="8087" actId="164"/>
          <ac:picMkLst>
            <pc:docMk/>
            <pc:sldMk cId="712102655" sldId="742"/>
            <ac:picMk id="10" creationId="{EAAD1216-AEB8-F67C-B403-3487A74EBE12}"/>
          </ac:picMkLst>
        </pc:picChg>
        <pc:picChg chg="del">
          <ac:chgData name="Morales, Misael M" userId="1d0ead06-f695-4fa0-9a14-d29dc7a06678" providerId="ADAL" clId="{AEFB8147-3B4C-4F58-978D-41C7448FD79E}" dt="2022-05-10T02:42:18.016" v="8019" actId="478"/>
          <ac:picMkLst>
            <pc:docMk/>
            <pc:sldMk cId="712102655" sldId="742"/>
            <ac:picMk id="11" creationId="{82E4BAEF-97D7-9575-F279-A78B9B570CCF}"/>
          </ac:picMkLst>
        </pc:picChg>
        <pc:picChg chg="add mod">
          <ac:chgData name="Morales, Misael M" userId="1d0ead06-f695-4fa0-9a14-d29dc7a06678" providerId="ADAL" clId="{AEFB8147-3B4C-4F58-978D-41C7448FD79E}" dt="2022-05-10T02:47:47.900" v="8227" actId="1076"/>
          <ac:picMkLst>
            <pc:docMk/>
            <pc:sldMk cId="712102655" sldId="742"/>
            <ac:picMk id="14" creationId="{27A19F2F-4E48-0E3F-9FB6-ADE25A5B94DA}"/>
          </ac:picMkLst>
        </pc:picChg>
      </pc:sldChg>
      <pc:sldChg chg="add del">
        <pc:chgData name="Morales, Misael M" userId="1d0ead06-f695-4fa0-9a14-d29dc7a06678" providerId="ADAL" clId="{AEFB8147-3B4C-4F58-978D-41C7448FD79E}" dt="2022-05-10T02:41:52.376" v="7990" actId="47"/>
        <pc:sldMkLst>
          <pc:docMk/>
          <pc:sldMk cId="3909562327" sldId="742"/>
        </pc:sldMkLst>
      </pc:sldChg>
      <pc:sldChg chg="addSp delSp modSp add mod">
        <pc:chgData name="Morales, Misael M" userId="1d0ead06-f695-4fa0-9a14-d29dc7a06678" providerId="ADAL" clId="{AEFB8147-3B4C-4F58-978D-41C7448FD79E}" dt="2022-05-10T03:42:24.390" v="11202" actId="1076"/>
        <pc:sldMkLst>
          <pc:docMk/>
          <pc:sldMk cId="2606946940" sldId="743"/>
        </pc:sldMkLst>
        <pc:spChg chg="mod">
          <ac:chgData name="Morales, Misael M" userId="1d0ead06-f695-4fa0-9a14-d29dc7a06678" providerId="ADAL" clId="{AEFB8147-3B4C-4F58-978D-41C7448FD79E}" dt="2022-05-10T02:50:10.736" v="8397" actId="20577"/>
          <ac:spMkLst>
            <pc:docMk/>
            <pc:sldMk cId="2606946940" sldId="743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03.115" v="11153" actId="20577"/>
          <ac:spMkLst>
            <pc:docMk/>
            <pc:sldMk cId="2606946940" sldId="743"/>
            <ac:spMk id="5" creationId="{DDCC5974-8399-F026-99B4-B03704E0ECC7}"/>
          </ac:spMkLst>
        </pc:spChg>
        <pc:grpChg chg="del">
          <ac:chgData name="Morales, Misael M" userId="1d0ead06-f695-4fa0-9a14-d29dc7a06678" providerId="ADAL" clId="{AEFB8147-3B4C-4F58-978D-41C7448FD79E}" dt="2022-05-10T02:48:58.823" v="8302" actId="478"/>
          <ac:grpSpMkLst>
            <pc:docMk/>
            <pc:sldMk cId="2606946940" sldId="743"/>
            <ac:grpSpMk id="12" creationId="{98C1A6BF-DE73-9376-FAA8-56B73D8478D4}"/>
          </ac:grpSpMkLst>
        </pc:grpChg>
        <pc:picChg chg="add mod">
          <ac:chgData name="Morales, Misael M" userId="1d0ead06-f695-4fa0-9a14-d29dc7a06678" providerId="ADAL" clId="{AEFB8147-3B4C-4F58-978D-41C7448FD79E}" dt="2022-05-10T03:42:24.390" v="11202" actId="1076"/>
          <ac:picMkLst>
            <pc:docMk/>
            <pc:sldMk cId="2606946940" sldId="743"/>
            <ac:picMk id="6" creationId="{46CE2001-3E48-B36B-C36F-BA56ECB02A7A}"/>
          </ac:picMkLst>
        </pc:picChg>
        <pc:picChg chg="del">
          <ac:chgData name="Morales, Misael M" userId="1d0ead06-f695-4fa0-9a14-d29dc7a06678" providerId="ADAL" clId="{AEFB8147-3B4C-4F58-978D-41C7448FD79E}" dt="2022-05-10T02:48:59.503" v="8303" actId="478"/>
          <ac:picMkLst>
            <pc:docMk/>
            <pc:sldMk cId="2606946940" sldId="743"/>
            <ac:picMk id="14" creationId="{27A19F2F-4E48-0E3F-9FB6-ADE25A5B94DA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01.374" v="11151" actId="20577"/>
        <pc:sldMkLst>
          <pc:docMk/>
          <pc:sldMk cId="736334355" sldId="744"/>
        </pc:sldMkLst>
        <pc:spChg chg="mod">
          <ac:chgData name="Morales, Misael M" userId="1d0ead06-f695-4fa0-9a14-d29dc7a06678" providerId="ADAL" clId="{AEFB8147-3B4C-4F58-978D-41C7448FD79E}" dt="2022-05-10T02:50:38.412" v="8424" actId="20577"/>
          <ac:spMkLst>
            <pc:docMk/>
            <pc:sldMk cId="736334355" sldId="744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01.374" v="11151" actId="20577"/>
          <ac:spMkLst>
            <pc:docMk/>
            <pc:sldMk cId="736334355" sldId="744"/>
            <ac:spMk id="5" creationId="{DDCC5974-8399-F026-99B4-B03704E0ECC7}"/>
          </ac:spMkLst>
        </pc:spChg>
        <pc:picChg chg="del">
          <ac:chgData name="Morales, Misael M" userId="1d0ead06-f695-4fa0-9a14-d29dc7a06678" providerId="ADAL" clId="{AEFB8147-3B4C-4F58-978D-41C7448FD79E}" dt="2022-05-10T02:50:47.267" v="8425" actId="478"/>
          <ac:picMkLst>
            <pc:docMk/>
            <pc:sldMk cId="736334355" sldId="744"/>
            <ac:picMk id="6" creationId="{46CE2001-3E48-B36B-C36F-BA56ECB02A7A}"/>
          </ac:picMkLst>
        </pc:picChg>
        <pc:picChg chg="add mod">
          <ac:chgData name="Morales, Misael M" userId="1d0ead06-f695-4fa0-9a14-d29dc7a06678" providerId="ADAL" clId="{AEFB8147-3B4C-4F58-978D-41C7448FD79E}" dt="2022-05-10T02:50:53.603" v="8429" actId="1076"/>
          <ac:picMkLst>
            <pc:docMk/>
            <pc:sldMk cId="736334355" sldId="744"/>
            <ac:picMk id="7" creationId="{82271A80-44FE-111C-7160-760E408A2EDE}"/>
          </ac:picMkLst>
        </pc:picChg>
      </pc:sldChg>
      <pc:sldChg chg="addSp delSp modSp add mod ord">
        <pc:chgData name="Morales, Misael M" userId="1d0ead06-f695-4fa0-9a14-d29dc7a06678" providerId="ADAL" clId="{AEFB8147-3B4C-4F58-978D-41C7448FD79E}" dt="2022-05-10T03:35:56.809" v="11145" actId="20577"/>
        <pc:sldMkLst>
          <pc:docMk/>
          <pc:sldMk cId="2794861928" sldId="745"/>
        </pc:sldMkLst>
        <pc:spChg chg="mod">
          <ac:chgData name="Morales, Misael M" userId="1d0ead06-f695-4fa0-9a14-d29dc7a06678" providerId="ADAL" clId="{AEFB8147-3B4C-4F58-978D-41C7448FD79E}" dt="2022-05-10T02:51:23.730" v="8465" actId="20577"/>
          <ac:spMkLst>
            <pc:docMk/>
            <pc:sldMk cId="2794861928" sldId="745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2:58:33.195" v="9083" actId="20577"/>
          <ac:spMkLst>
            <pc:docMk/>
            <pc:sldMk cId="2794861928" sldId="745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56.809" v="11145" actId="20577"/>
          <ac:spMkLst>
            <pc:docMk/>
            <pc:sldMk cId="2794861928" sldId="745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10T02:57:36.605" v="8948" actId="478"/>
          <ac:spMkLst>
            <pc:docMk/>
            <pc:sldMk cId="2794861928" sldId="745"/>
            <ac:spMk id="11" creationId="{9A66A967-402F-2804-937E-6DEE8F0580AC}"/>
          </ac:spMkLst>
        </pc:spChg>
        <pc:grpChg chg="del">
          <ac:chgData name="Morales, Misael M" userId="1d0ead06-f695-4fa0-9a14-d29dc7a06678" providerId="ADAL" clId="{AEFB8147-3B4C-4F58-978D-41C7448FD79E}" dt="2022-05-10T02:51:26.146" v="8466" actId="478"/>
          <ac:grpSpMkLst>
            <pc:docMk/>
            <pc:sldMk cId="2794861928" sldId="745"/>
            <ac:grpSpMk id="12" creationId="{98C1A6BF-DE73-9376-FAA8-56B73D8478D4}"/>
          </ac:grpSpMkLst>
        </pc:grpChg>
        <pc:picChg chg="del">
          <ac:chgData name="Morales, Misael M" userId="1d0ead06-f695-4fa0-9a14-d29dc7a06678" providerId="ADAL" clId="{AEFB8147-3B4C-4F58-978D-41C7448FD79E}" dt="2022-05-10T02:51:26.566" v="8467" actId="478"/>
          <ac:picMkLst>
            <pc:docMk/>
            <pc:sldMk cId="2794861928" sldId="745"/>
            <ac:picMk id="14" creationId="{27A19F2F-4E48-0E3F-9FB6-ADE25A5B94DA}"/>
          </ac:picMkLst>
        </pc:picChg>
      </pc:sldChg>
      <pc:sldChg chg="modSp add mod">
        <pc:chgData name="Morales, Misael M" userId="1d0ead06-f695-4fa0-9a14-d29dc7a06678" providerId="ADAL" clId="{AEFB8147-3B4C-4F58-978D-41C7448FD79E}" dt="2022-05-10T03:35:54.960" v="11143" actId="20577"/>
        <pc:sldMkLst>
          <pc:docMk/>
          <pc:sldMk cId="551110429" sldId="746"/>
        </pc:sldMkLst>
        <pc:spChg chg="mod">
          <ac:chgData name="Morales, Misael M" userId="1d0ead06-f695-4fa0-9a14-d29dc7a06678" providerId="ADAL" clId="{AEFB8147-3B4C-4F58-978D-41C7448FD79E}" dt="2022-05-10T03:02:45.518" v="9487" actId="20577"/>
          <ac:spMkLst>
            <pc:docMk/>
            <pc:sldMk cId="551110429" sldId="746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54.960" v="11143" actId="20577"/>
          <ac:spMkLst>
            <pc:docMk/>
            <pc:sldMk cId="551110429" sldId="746"/>
            <ac:spMk id="5" creationId="{DDCC5974-8399-F026-99B4-B03704E0ECC7}"/>
          </ac:spMkLst>
        </pc:spChg>
      </pc:sldChg>
      <pc:sldChg chg="modSp add mod">
        <pc:chgData name="Morales, Misael M" userId="1d0ead06-f695-4fa0-9a14-d29dc7a06678" providerId="ADAL" clId="{AEFB8147-3B4C-4F58-978D-41C7448FD79E}" dt="2022-05-10T03:35:49.435" v="11141" actId="20577"/>
        <pc:sldMkLst>
          <pc:docMk/>
          <pc:sldMk cId="2150635489" sldId="747"/>
        </pc:sldMkLst>
        <pc:spChg chg="mod">
          <ac:chgData name="Morales, Misael M" userId="1d0ead06-f695-4fa0-9a14-d29dc7a06678" providerId="ADAL" clId="{AEFB8147-3B4C-4F58-978D-41C7448FD79E}" dt="2022-05-10T03:05:14.449" v="9883" actId="20577"/>
          <ac:spMkLst>
            <pc:docMk/>
            <pc:sldMk cId="2150635489" sldId="747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49.435" v="11141" actId="20577"/>
          <ac:spMkLst>
            <pc:docMk/>
            <pc:sldMk cId="2150635489" sldId="747"/>
            <ac:spMk id="5" creationId="{DDCC5974-8399-F026-99B4-B03704E0ECC7}"/>
          </ac:spMkLst>
        </pc:spChg>
      </pc:sldChg>
      <pc:sldChg chg="new del">
        <pc:chgData name="Morales, Misael M" userId="1d0ead06-f695-4fa0-9a14-d29dc7a06678" providerId="ADAL" clId="{AEFB8147-3B4C-4F58-978D-41C7448FD79E}" dt="2022-05-10T02:52:42.281" v="8566" actId="47"/>
        <pc:sldMkLst>
          <pc:docMk/>
          <pc:sldMk cId="4209314258" sldId="748"/>
        </pc:sldMkLst>
      </pc:sldChg>
      <pc:sldChg chg="add del">
        <pc:chgData name="Morales, Misael M" userId="1d0ead06-f695-4fa0-9a14-d29dc7a06678" providerId="ADAL" clId="{AEFB8147-3B4C-4F58-978D-41C7448FD79E}" dt="2022-05-10T02:52:41.639" v="8565" actId="47"/>
        <pc:sldMkLst>
          <pc:docMk/>
          <pc:sldMk cId="1709903737" sldId="749"/>
        </pc:sldMkLst>
      </pc:sldChg>
      <pc:sldChg chg="addSp delSp modSp add mod">
        <pc:chgData name="Morales, Misael M" userId="1d0ead06-f695-4fa0-9a14-d29dc7a06678" providerId="ADAL" clId="{AEFB8147-3B4C-4F58-978D-41C7448FD79E}" dt="2022-05-10T03:39:46.124" v="11201" actId="20577"/>
        <pc:sldMkLst>
          <pc:docMk/>
          <pc:sldMk cId="1415825155" sldId="750"/>
        </pc:sldMkLst>
        <pc:spChg chg="mod">
          <ac:chgData name="Morales, Misael M" userId="1d0ead06-f695-4fa0-9a14-d29dc7a06678" providerId="ADAL" clId="{AEFB8147-3B4C-4F58-978D-41C7448FD79E}" dt="2022-05-10T03:25:43.463" v="10939" actId="1076"/>
          <ac:spMkLst>
            <pc:docMk/>
            <pc:sldMk cId="1415825155" sldId="750"/>
            <ac:spMk id="2" creationId="{F3C0A886-C5D2-F2F4-AF55-655FA1734AE7}"/>
          </ac:spMkLst>
        </pc:spChg>
        <pc:spChg chg="mod">
          <ac:chgData name="Morales, Misael M" userId="1d0ead06-f695-4fa0-9a14-d29dc7a06678" providerId="ADAL" clId="{AEFB8147-3B4C-4F58-978D-41C7448FD79E}" dt="2022-05-10T03:25:48.904" v="10940" actId="1076"/>
          <ac:spMkLst>
            <pc:docMk/>
            <pc:sldMk cId="1415825155" sldId="750"/>
            <ac:spMk id="3" creationId="{47E53EE8-2E8B-EB0F-C6C3-BBF28BEF098A}"/>
          </ac:spMkLst>
        </pc:spChg>
        <pc:spChg chg="add mod">
          <ac:chgData name="Morales, Misael M" userId="1d0ead06-f695-4fa0-9a14-d29dc7a06678" providerId="ADAL" clId="{AEFB8147-3B4C-4F58-978D-41C7448FD79E}" dt="2022-05-10T03:28:18.269" v="10982" actId="207"/>
          <ac:spMkLst>
            <pc:docMk/>
            <pc:sldMk cId="1415825155" sldId="750"/>
            <ac:spMk id="5" creationId="{08B0AA24-BAEB-469A-E4EC-C1A71287A1C6}"/>
          </ac:spMkLst>
        </pc:spChg>
        <pc:spChg chg="add del">
          <ac:chgData name="Morales, Misael M" userId="1d0ead06-f695-4fa0-9a14-d29dc7a06678" providerId="ADAL" clId="{AEFB8147-3B4C-4F58-978D-41C7448FD79E}" dt="2022-05-10T03:15:30.795" v="10480" actId="478"/>
          <ac:spMkLst>
            <pc:docMk/>
            <pc:sldMk cId="1415825155" sldId="750"/>
            <ac:spMk id="7" creationId="{0829F951-6BB5-5A45-E9E9-42411D35861D}"/>
          </ac:spMkLst>
        </pc:spChg>
        <pc:spChg chg="add del">
          <ac:chgData name="Morales, Misael M" userId="1d0ead06-f695-4fa0-9a14-d29dc7a06678" providerId="ADAL" clId="{AEFB8147-3B4C-4F58-978D-41C7448FD79E}" dt="2022-05-10T03:15:34.496" v="10482" actId="22"/>
          <ac:spMkLst>
            <pc:docMk/>
            <pc:sldMk cId="1415825155" sldId="750"/>
            <ac:spMk id="9" creationId="{009FDAB2-B23F-468C-B1CE-6B2B90BFA5A9}"/>
          </ac:spMkLst>
        </pc:spChg>
        <pc:spChg chg="add mod">
          <ac:chgData name="Morales, Misael M" userId="1d0ead06-f695-4fa0-9a14-d29dc7a06678" providerId="ADAL" clId="{AEFB8147-3B4C-4F58-978D-41C7448FD79E}" dt="2022-05-10T03:39:46.124" v="11201" actId="20577"/>
          <ac:spMkLst>
            <pc:docMk/>
            <pc:sldMk cId="1415825155" sldId="750"/>
            <ac:spMk id="10" creationId="{4FBE6618-92B8-EE3A-3500-CC975446320A}"/>
          </ac:spMkLst>
        </pc:spChg>
        <pc:spChg chg="add mod">
          <ac:chgData name="Morales, Misael M" userId="1d0ead06-f695-4fa0-9a14-d29dc7a06678" providerId="ADAL" clId="{AEFB8147-3B4C-4F58-978D-41C7448FD79E}" dt="2022-05-10T03:28:35.250" v="10985" actId="1076"/>
          <ac:spMkLst>
            <pc:docMk/>
            <pc:sldMk cId="1415825155" sldId="750"/>
            <ac:spMk id="13" creationId="{06BEA59E-755F-9D8F-03F6-7CF8536FD0F6}"/>
          </ac:spMkLst>
        </pc:spChg>
        <pc:spChg chg="add mod">
          <ac:chgData name="Morales, Misael M" userId="1d0ead06-f695-4fa0-9a14-d29dc7a06678" providerId="ADAL" clId="{AEFB8147-3B4C-4F58-978D-41C7448FD79E}" dt="2022-05-10T03:35:41.768" v="11137" actId="20577"/>
          <ac:spMkLst>
            <pc:docMk/>
            <pc:sldMk cId="1415825155" sldId="750"/>
            <ac:spMk id="14" creationId="{0BED88D3-E014-AAB7-7AAF-00FE11B2B967}"/>
          </ac:spMkLst>
        </pc:spChg>
        <pc:grpChg chg="add mod">
          <ac:chgData name="Morales, Misael M" userId="1d0ead06-f695-4fa0-9a14-d29dc7a06678" providerId="ADAL" clId="{AEFB8147-3B4C-4F58-978D-41C7448FD79E}" dt="2022-05-10T03:16:20.467" v="10509" actId="1076"/>
          <ac:grpSpMkLst>
            <pc:docMk/>
            <pc:sldMk cId="1415825155" sldId="750"/>
            <ac:grpSpMk id="8" creationId="{3BD9901D-412F-0B6C-297B-CF8A73162161}"/>
          </ac:grpSpMkLst>
        </pc:grpChg>
        <pc:picChg chg="mod">
          <ac:chgData name="Morales, Misael M" userId="1d0ead06-f695-4fa0-9a14-d29dc7a06678" providerId="ADAL" clId="{AEFB8147-3B4C-4F58-978D-41C7448FD79E}" dt="2022-05-10T03:10:36.076" v="10061" actId="1076"/>
          <ac:picMkLst>
            <pc:docMk/>
            <pc:sldMk cId="1415825155" sldId="750"/>
            <ac:picMk id="4098" creationId="{D2A5C804-9F46-6D69-223C-868D976ABB57}"/>
          </ac:picMkLst>
        </pc:picChg>
      </pc:sldChg>
      <pc:sldChg chg="addSp modSp add mod ord">
        <pc:chgData name="Morales, Misael M" userId="1d0ead06-f695-4fa0-9a14-d29dc7a06678" providerId="ADAL" clId="{AEFB8147-3B4C-4F58-978D-41C7448FD79E}" dt="2022-05-10T03:35:46.497" v="11139" actId="20577"/>
        <pc:sldMkLst>
          <pc:docMk/>
          <pc:sldMk cId="1898313440" sldId="751"/>
        </pc:sldMkLst>
        <pc:spChg chg="mod">
          <ac:chgData name="Morales, Misael M" userId="1d0ead06-f695-4fa0-9a14-d29dc7a06678" providerId="ADAL" clId="{AEFB8147-3B4C-4F58-978D-41C7448FD79E}" dt="2022-05-10T03:05:41.087" v="9894" actId="20577"/>
          <ac:spMkLst>
            <pc:docMk/>
            <pc:sldMk cId="1898313440" sldId="751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9:49.720" v="10986" actId="12"/>
          <ac:spMkLst>
            <pc:docMk/>
            <pc:sldMk cId="1898313440" sldId="751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46.497" v="11139" actId="20577"/>
          <ac:spMkLst>
            <pc:docMk/>
            <pc:sldMk cId="1898313440" sldId="751"/>
            <ac:spMk id="4" creationId="{5E27DBC8-DE95-2DC9-9E27-3376AF1A06D5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31.724" v="11130" actId="20577"/>
        <pc:sldMkLst>
          <pc:docMk/>
          <pc:sldMk cId="311653749" sldId="752"/>
        </pc:sldMkLst>
        <pc:spChg chg="mod">
          <ac:chgData name="Morales, Misael M" userId="1d0ead06-f695-4fa0-9a14-d29dc7a06678" providerId="ADAL" clId="{AEFB8147-3B4C-4F58-978D-41C7448FD79E}" dt="2022-05-10T03:17:14.649" v="10526" actId="20577"/>
          <ac:spMkLst>
            <pc:docMk/>
            <pc:sldMk cId="311653749" sldId="752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3:02.163" v="10766" actId="20577"/>
          <ac:spMkLst>
            <pc:docMk/>
            <pc:sldMk cId="311653749" sldId="752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31.724" v="11130" actId="20577"/>
          <ac:spMkLst>
            <pc:docMk/>
            <pc:sldMk cId="311653749" sldId="752"/>
            <ac:spMk id="4" creationId="{693BD4DC-9EB0-B275-EA32-D7DCBB6377C2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34.574" v="11133" actId="20577"/>
        <pc:sldMkLst>
          <pc:docMk/>
          <pc:sldMk cId="3762524359" sldId="753"/>
        </pc:sldMkLst>
        <pc:spChg chg="mod">
          <ac:chgData name="Morales, Misael M" userId="1d0ead06-f695-4fa0-9a14-d29dc7a06678" providerId="ADAL" clId="{AEFB8147-3B4C-4F58-978D-41C7448FD79E}" dt="2022-05-10T03:25:05.133" v="10908" actId="20577"/>
          <ac:spMkLst>
            <pc:docMk/>
            <pc:sldMk cId="3762524359" sldId="753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5:02.670" v="10902" actId="20577"/>
          <ac:spMkLst>
            <pc:docMk/>
            <pc:sldMk cId="3762524359" sldId="753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34.574" v="11133" actId="20577"/>
          <ac:spMkLst>
            <pc:docMk/>
            <pc:sldMk cId="3762524359" sldId="753"/>
            <ac:spMk id="4" creationId="{76B8E7AC-6D31-B894-CAB8-08E99F112C53}"/>
          </ac:spMkLst>
        </pc:spChg>
      </pc:sldChg>
    </pc:docChg>
  </pc:docChgLst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5/10/2022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247774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91440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1"/>
            <a:ext cx="5111750" cy="394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853804"/>
            <a:ext cx="3008313" cy="30039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052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43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3303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036618" y="-131364"/>
            <a:ext cx="2571750" cy="68349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3778"/>
            <a:ext cx="82296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21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24" Type="http://schemas.openxmlformats.org/officeDocument/2006/relationships/image" Target="../media/image47.png"/><Relationship Id="rId5" Type="http://schemas.openxmlformats.org/officeDocument/2006/relationships/image" Target="../media/image40.png"/><Relationship Id="rId23" Type="http://schemas.openxmlformats.org/officeDocument/2006/relationships/image" Target="../media/image2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37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saelmmorales/CNN-RNN-CO2" TargetMode="External"/><Relationship Id="rId3" Type="http://schemas.openxmlformats.org/officeDocument/2006/relationships/hyperlink" Target="https://github.com/misaelmmorales" TargetMode="External"/><Relationship Id="rId7" Type="http://schemas.openxmlformats.org/officeDocument/2006/relationships/hyperlink" Target="mailto:oriyomiraheem@utexas.edu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isaelmorales@utexas.edu" TargetMode="External"/><Relationship Id="rId5" Type="http://schemas.openxmlformats.org/officeDocument/2006/relationships/hyperlink" Target="https://sites.google.com/view/misaelmmorales" TargetMode="External"/><Relationship Id="rId4" Type="http://schemas.openxmlformats.org/officeDocument/2006/relationships/hyperlink" Target="https://www.linkedin.com/in/misaelmmoral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790950"/>
            <a:ext cx="7886700" cy="6286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dirty="0"/>
              <a:t>GEO 391 – Machine Learning Applications in Geoscience</a:t>
            </a:r>
          </a:p>
          <a:p>
            <a:pPr fontAlgn="auto">
              <a:spcAft>
                <a:spcPts val="0"/>
              </a:spcAft>
            </a:pPr>
            <a:r>
              <a:rPr lang="en-US" sz="1400" dirty="0"/>
              <a:t>Spring 2022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CNN-RNN Forward Proxy Modeling for CO2 monitoring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b="1" dirty="0"/>
              <a:t>Team MOMA: Misael Morales &amp; </a:t>
            </a:r>
            <a:r>
              <a:rPr lang="en-US" sz="1800" b="1" dirty="0" err="1"/>
              <a:t>Oriyomi</a:t>
            </a:r>
            <a:r>
              <a:rPr lang="en-US" sz="1800" b="1" dirty="0"/>
              <a:t> Raheem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Preparing data for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5E155-B54C-8D03-FBBE-28267D85E8A4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132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1650"/>
                <a:ext cx="8229600" cy="3314700"/>
              </a:xfrm>
            </p:spPr>
            <p:txBody>
              <a:bodyPr>
                <a:normAutofit fontScale="925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HFS results are sliced to: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⟹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𝑝𝑜𝑟𝑜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𝑝𝑒𝑟𝑚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⟹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𝑠𝑎𝑡𝑢𝑟𝑎𝑡𝑖𝑜𝑛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Exported as MATLAB (</a:t>
                </a:r>
                <a:r>
                  <a:rPr lang="en-US" sz="1600" i="1" dirty="0"/>
                  <a:t>*.m</a:t>
                </a:r>
                <a:r>
                  <a:rPr lang="en-US" sz="1600" dirty="0"/>
                  <a:t>) files</a:t>
                </a:r>
              </a:p>
              <a:p>
                <a:pPr lvl="1"/>
                <a:r>
                  <a:rPr lang="en-US" sz="1600" dirty="0"/>
                  <a:t>Imported using </a:t>
                </a:r>
                <a:r>
                  <a:rPr lang="en-US" sz="1600" i="1" dirty="0"/>
                  <a:t>SciPy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sz="1600" i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Reshape to 2D images and 3D “videos”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Data augmentation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 rotation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Shuffle concatenated dataset</a:t>
                </a:r>
              </a:p>
              <a:p>
                <a:pPr lvl="1"/>
                <a:r>
                  <a:rPr lang="en-US" sz="1600" dirty="0"/>
                  <a:t>Make proxy agnostic to orientation, learn true flow physics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1650"/>
                <a:ext cx="8229600" cy="3314700"/>
              </a:xfrm>
              <a:blipFill>
                <a:blip r:embed="rId2"/>
                <a:stretch>
                  <a:fillRect l="-741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577DA-0C35-4341-41F5-CD76D5C5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37609"/>
            <a:ext cx="3559174" cy="32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D0B8A-D8CF-C06D-7CA9-C9108D2E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584763"/>
            <a:ext cx="3559174" cy="2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10" name="Content Placeholder 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ECA5CA12-0D79-08F7-756F-141641980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0"/>
          <a:stretch/>
        </p:blipFill>
        <p:spPr>
          <a:xfrm>
            <a:off x="4317674" y="1314450"/>
            <a:ext cx="4369126" cy="3642704"/>
          </a:xfrm>
        </p:spPr>
      </p:pic>
      <p:pic>
        <p:nvPicPr>
          <p:cNvPr id="11" name="Content Placeholder 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BFF6ECB8-3193-85AC-5764-77E9D40B9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0" r="3260"/>
          <a:stretch/>
        </p:blipFill>
        <p:spPr>
          <a:xfrm>
            <a:off x="533399" y="1314450"/>
            <a:ext cx="546264" cy="3642704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24C4C25-7346-9DAA-2CF9-D8A925FF97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28800" y="2882077"/>
            <a:ext cx="1803075" cy="84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E40A5EE-2936-F444-D795-63F00688A595}"/>
              </a:ext>
            </a:extLst>
          </p:cNvPr>
          <p:cNvSpPr/>
          <p:nvPr/>
        </p:nvSpPr>
        <p:spPr>
          <a:xfrm>
            <a:off x="3631875" y="2634539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2D5E98-D786-C618-BFD9-0442B50D8564}"/>
              </a:ext>
            </a:extLst>
          </p:cNvPr>
          <p:cNvSpPr/>
          <p:nvPr/>
        </p:nvSpPr>
        <p:spPr>
          <a:xfrm>
            <a:off x="1219200" y="2643014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F4D999-D7FE-EF66-1D94-41DC9C8F77C5}"/>
                  </a:ext>
                </a:extLst>
              </p:cNvPr>
              <p:cNvSpPr txBox="1"/>
              <p:nvPr/>
            </p:nvSpPr>
            <p:spPr>
              <a:xfrm>
                <a:off x="1968336" y="2461065"/>
                <a:ext cx="1524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F4D999-D7FE-EF66-1D94-41DC9C8F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36" y="2461065"/>
                <a:ext cx="1524002" cy="46166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02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54"/>
            <a:ext cx="8229600" cy="33147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5"/>
            </a:pPr>
            <a:r>
              <a:rPr lang="en-US" sz="2000" dirty="0"/>
              <a:t>Min-Max Normalization</a:t>
            </a:r>
          </a:p>
          <a:p>
            <a:pPr marL="857250" lvl="1" indent="-457200"/>
            <a:r>
              <a:rPr lang="en-US" sz="1600" dirty="0"/>
              <a:t>For each realization &amp; for each state:</a:t>
            </a:r>
          </a:p>
          <a:p>
            <a:pPr marL="0" indent="0">
              <a:buNone/>
            </a:pPr>
            <a:endParaRPr lang="en-US" sz="2000" dirty="0"/>
          </a:p>
          <a:p>
            <a:pPr>
              <a:buAutoNum type="arabicPeriod" startAt="5"/>
            </a:pPr>
            <a:r>
              <a:rPr lang="en-US" sz="2000" dirty="0"/>
              <a:t>Train/Test split</a:t>
            </a:r>
          </a:p>
          <a:p>
            <a:pPr lvl="1"/>
            <a:r>
              <a:rPr lang="en-US" sz="1600" dirty="0"/>
              <a:t>Randomly assigned train/test index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362333" y="10950"/>
            <a:ext cx="49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B1ACC-0184-239A-CECF-16A9708A8B40}"/>
                  </a:ext>
                </a:extLst>
              </p:cNvPr>
              <p:cNvSpPr txBox="1"/>
              <p:nvPr/>
            </p:nvSpPr>
            <p:spPr>
              <a:xfrm>
                <a:off x="4685933" y="1455454"/>
                <a:ext cx="1676400" cy="462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B1ACC-0184-239A-CECF-16A9708A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933" y="1455454"/>
                <a:ext cx="1676400" cy="462114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F49931F-1DCD-BE5C-934B-9C866790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33" y="2582177"/>
            <a:ext cx="4000867" cy="43487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2E4BAEF-97D7-9575-F279-A78B9B570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00" y="3285916"/>
            <a:ext cx="3962400" cy="1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3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CNN-RNN Proxy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Convolution &amp; Recurrent layers, Latent space representations, and Model building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E96B5-2555-7E91-EB7F-77DBE500DC5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441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8499C-32E4-97A0-572E-25CDC8D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00" y="154110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convolutional layer</a:t>
            </a:r>
          </a:p>
        </p:txBody>
      </p:sp>
      <p:pic>
        <p:nvPicPr>
          <p:cNvPr id="6146" name="Picture 2" descr="What Is A Convolutional Layer? -">
            <a:extLst>
              <a:ext uri="{FF2B5EF4-FFF2-40B4-BE49-F238E27FC236}">
                <a16:creationId xmlns:a16="http://schemas.microsoft.com/office/drawing/2014/main" id="{58E2624F-8212-45BE-1DF1-1CADF13D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0" y="1960201"/>
            <a:ext cx="4267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A37671-72F6-CECC-49AB-1A24B62E541D}"/>
              </a:ext>
            </a:extLst>
          </p:cNvPr>
          <p:cNvGrpSpPr/>
          <p:nvPr/>
        </p:nvGrpSpPr>
        <p:grpSpPr>
          <a:xfrm>
            <a:off x="294600" y="3558451"/>
            <a:ext cx="4125000" cy="1530926"/>
            <a:chOff x="457200" y="3558451"/>
            <a:chExt cx="4125000" cy="1530926"/>
          </a:xfrm>
        </p:grpSpPr>
        <p:pic>
          <p:nvPicPr>
            <p:cNvPr id="6148" name="Picture 4" descr="What is the difference between artificial and convolutional neural  networks? | Geeky Codes- Code Like A Geek But In Style">
              <a:extLst>
                <a:ext uri="{FF2B5EF4-FFF2-40B4-BE49-F238E27FC236}">
                  <a16:creationId xmlns:a16="http://schemas.microsoft.com/office/drawing/2014/main" id="{AD195500-5E05-62B0-3A83-1FCBBB0D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07"/>
            <a:stretch/>
          </p:blipFill>
          <p:spPr bwMode="auto">
            <a:xfrm>
              <a:off x="457200" y="3558451"/>
              <a:ext cx="4125000" cy="153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B48975-012E-EBE7-EEE2-7BCD13C9DE00}"/>
                </a:ext>
              </a:extLst>
            </p:cNvPr>
            <p:cNvSpPr/>
            <p:nvPr/>
          </p:nvSpPr>
          <p:spPr>
            <a:xfrm>
              <a:off x="3839284" y="4773389"/>
              <a:ext cx="659792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A8058B2-D099-B403-DBB8-6857AA71075B}"/>
              </a:ext>
            </a:extLst>
          </p:cNvPr>
          <p:cNvSpPr txBox="1">
            <a:spLocks/>
          </p:cNvSpPr>
          <p:nvPr/>
        </p:nvSpPr>
        <p:spPr>
          <a:xfrm>
            <a:off x="4658402" y="1541101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1800" dirty="0"/>
              <a:t>The recurrent layer</a:t>
            </a:r>
          </a:p>
        </p:txBody>
      </p:sp>
      <p:pic>
        <p:nvPicPr>
          <p:cNvPr id="6150" name="Picture 6" descr="Gated Recurrent Unit (GRU) With PyTorch">
            <a:extLst>
              <a:ext uri="{FF2B5EF4-FFF2-40B4-BE49-F238E27FC236}">
                <a16:creationId xmlns:a16="http://schemas.microsoft.com/office/drawing/2014/main" id="{628C8FFA-C239-9E0C-9B63-F5EB623E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75" y="1953901"/>
            <a:ext cx="2748725" cy="14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What are Recurrent Neural Networks? | IBM">
            <a:extLst>
              <a:ext uri="{FF2B5EF4-FFF2-40B4-BE49-F238E27FC236}">
                <a16:creationId xmlns:a16="http://schemas.microsoft.com/office/drawing/2014/main" id="{323243E4-3E8F-003D-6DF0-2AC6B093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3707"/>
          <a:stretch/>
        </p:blipFill>
        <p:spPr bwMode="auto">
          <a:xfrm>
            <a:off x="4970901" y="3497039"/>
            <a:ext cx="2234896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5F33BB-4367-87BE-54FB-D0DDB30D6433}"/>
              </a:ext>
            </a:extLst>
          </p:cNvPr>
          <p:cNvGrpSpPr/>
          <p:nvPr/>
        </p:nvGrpSpPr>
        <p:grpSpPr>
          <a:xfrm>
            <a:off x="7004183" y="3396411"/>
            <a:ext cx="1743373" cy="1692966"/>
            <a:chOff x="6986282" y="3391557"/>
            <a:chExt cx="1743373" cy="1692966"/>
          </a:xfrm>
        </p:grpSpPr>
        <p:pic>
          <p:nvPicPr>
            <p:cNvPr id="6152" name="Picture 8" descr="machine learning - Many to one and many to many LSTM examples in Keras -  Stack Overflow">
              <a:extLst>
                <a:ext uri="{FF2B5EF4-FFF2-40B4-BE49-F238E27FC236}">
                  <a16:creationId xmlns:a16="http://schemas.microsoft.com/office/drawing/2014/main" id="{899DD8A9-ADDF-6088-12CF-69D55C5178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0" r="18333"/>
            <a:stretch/>
          </p:blipFill>
          <p:spPr bwMode="auto">
            <a:xfrm>
              <a:off x="7188179" y="3391557"/>
              <a:ext cx="1339580" cy="143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61A70B-11ED-996F-42EF-2F68B79FC97D}"/>
                </a:ext>
              </a:extLst>
            </p:cNvPr>
            <p:cNvSpPr txBox="1"/>
            <p:nvPr/>
          </p:nvSpPr>
          <p:spPr>
            <a:xfrm>
              <a:off x="6986282" y="4822913"/>
              <a:ext cx="17433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Return sequence = </a:t>
              </a:r>
              <a:r>
                <a:rPr lang="en-US" sz="1100" i="1" dirty="0"/>
                <a:t>True</a:t>
              </a:r>
              <a:endParaRPr lang="en-US" sz="11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7218B7-CEB9-0309-DE7E-C5DD617D3C7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6275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CCD8E-3B49-62F0-BEB9-1BAC4A39BC38}"/>
              </a:ext>
            </a:extLst>
          </p:cNvPr>
          <p:cNvGrpSpPr/>
          <p:nvPr/>
        </p:nvGrpSpPr>
        <p:grpSpPr>
          <a:xfrm>
            <a:off x="367078" y="2008389"/>
            <a:ext cx="3322698" cy="2149123"/>
            <a:chOff x="4990699" y="2466209"/>
            <a:chExt cx="3322698" cy="21491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E7E4AE-F3B2-DF6D-BAD4-D1F1F8A96299}"/>
                </a:ext>
              </a:extLst>
            </p:cNvPr>
            <p:cNvGrpSpPr/>
            <p:nvPr/>
          </p:nvGrpSpPr>
          <p:grpSpPr>
            <a:xfrm>
              <a:off x="6928949" y="2808537"/>
              <a:ext cx="1371600" cy="1070278"/>
              <a:chOff x="6928949" y="2808537"/>
              <a:chExt cx="1371600" cy="107027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1ECFDE6-C3BB-3F2E-6429-201DEA1D265F}"/>
                  </a:ext>
                </a:extLst>
              </p:cNvPr>
              <p:cNvGrpSpPr/>
              <p:nvPr/>
            </p:nvGrpSpPr>
            <p:grpSpPr>
              <a:xfrm>
                <a:off x="6928949" y="2808537"/>
                <a:ext cx="1371600" cy="1070278"/>
                <a:chOff x="6705600" y="1581151"/>
                <a:chExt cx="2362200" cy="1472308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1F6050C-43F3-14A6-C90D-539DFCF8E08B}"/>
                    </a:ext>
                  </a:extLst>
                </p:cNvPr>
                <p:cNvCxnSpPr/>
                <p:nvPr/>
              </p:nvCxnSpPr>
              <p:spPr>
                <a:xfrm>
                  <a:off x="6705600" y="2114550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897C70C-D3A1-97B6-A466-9D2EA075A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EE1495-511E-C74A-20AC-8DEA6BE370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582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80DEFBB-2A94-1AFE-8813-A39DB47F1A3C}"/>
                    </a:ext>
                  </a:extLst>
                </p:cNvPr>
                <p:cNvCxnSpPr/>
                <p:nvPr/>
              </p:nvCxnSpPr>
              <p:spPr>
                <a:xfrm>
                  <a:off x="7315200" y="1581151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EB6D13C-9BE7-3286-B991-51573E1D3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05600" y="2114550"/>
                  <a:ext cx="457200" cy="93890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53C78AB-7795-2215-B969-733015D25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0" y="3045209"/>
                  <a:ext cx="9144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70183E8-892D-6667-FAAE-5CD2F611C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77200" y="2129980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C9A1604-BDF9-D75F-54A2-C2AF31A56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6800" y="1615286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2DE8878-6BE2-D313-EB3A-49721003E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7200" y="2515520"/>
                  <a:ext cx="609600" cy="53793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48338F-059B-3A93-B1F3-EA43308026EE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297" y="3356341"/>
                    <a:ext cx="530942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48338F-059B-3A93-B1F3-EA43308026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297" y="3356341"/>
                    <a:ext cx="530942" cy="3269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3448"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E17A676-409B-C0C5-5ACB-E807B937AF9B}"/>
                </a:ext>
              </a:extLst>
            </p:cNvPr>
            <p:cNvGrpSpPr/>
            <p:nvPr/>
          </p:nvGrpSpPr>
          <p:grpSpPr>
            <a:xfrm>
              <a:off x="5867400" y="2468311"/>
              <a:ext cx="643169" cy="617808"/>
              <a:chOff x="5525482" y="2708286"/>
              <a:chExt cx="643169" cy="617808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5EBF33CD-F28A-8C9B-5811-33EAEE3EEE9C}"/>
                  </a:ext>
                </a:extLst>
              </p:cNvPr>
              <p:cNvSpPr/>
              <p:nvPr/>
            </p:nvSpPr>
            <p:spPr>
              <a:xfrm rot="5400000">
                <a:off x="5538163" y="2695605"/>
                <a:ext cx="617808" cy="643169"/>
              </a:xfrm>
              <a:prstGeom prst="trapezoid">
                <a:avLst>
                  <a:gd name="adj" fmla="val 3289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/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0000" b="-190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/>
                <p:nvPr/>
              </p:nvSpPr>
              <p:spPr>
                <a:xfrm>
                  <a:off x="6643423" y="256265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423" y="2562657"/>
                  <a:ext cx="175739" cy="418389"/>
                </a:xfrm>
                <a:prstGeom prst="ellipse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31600D8-21C9-21BE-8300-2907607E0161}"/>
                    </a:ext>
                  </a:extLst>
                </p:cNvPr>
                <p:cNvSpPr/>
                <p:nvPr/>
              </p:nvSpPr>
              <p:spPr>
                <a:xfrm>
                  <a:off x="6941797" y="2578510"/>
                  <a:ext cx="1371600" cy="3866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𝑅𝑁𝑁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31600D8-21C9-21BE-8300-2907607E0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797" y="2578510"/>
                  <a:ext cx="1371600" cy="386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397CFA58-65F1-755D-F099-0045164F092B}"/>
                </a:ext>
              </a:extLst>
            </p:cNvPr>
            <p:cNvSpPr/>
            <p:nvPr/>
          </p:nvSpPr>
          <p:spPr>
            <a:xfrm>
              <a:off x="7118438" y="3932823"/>
              <a:ext cx="752168" cy="682509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Dynamic output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20543-1CA5-1FBF-D50E-BAB74D49D1B4}"/>
                </a:ext>
              </a:extLst>
            </p:cNvPr>
            <p:cNvSpPr/>
            <p:nvPr/>
          </p:nvSpPr>
          <p:spPr>
            <a:xfrm>
              <a:off x="4990699" y="2466209"/>
              <a:ext cx="752168" cy="6178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Static input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57E85-5FB5-57E7-A6AF-0DA3557DE892}"/>
              </a:ext>
            </a:extLst>
          </p:cNvPr>
          <p:cNvGrpSpPr/>
          <p:nvPr/>
        </p:nvGrpSpPr>
        <p:grpSpPr>
          <a:xfrm>
            <a:off x="4623936" y="1877344"/>
            <a:ext cx="4062864" cy="2042354"/>
            <a:chOff x="4623200" y="1766040"/>
            <a:chExt cx="4062864" cy="2042354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811FE4B9-C123-C414-CFAF-83357A0388F4}"/>
                </a:ext>
              </a:extLst>
            </p:cNvPr>
            <p:cNvSpPr/>
            <p:nvPr/>
          </p:nvSpPr>
          <p:spPr>
            <a:xfrm rot="5400000">
              <a:off x="5451128" y="1985212"/>
              <a:ext cx="617808" cy="643169"/>
            </a:xfrm>
            <a:prstGeom prst="trapezoid">
              <a:avLst>
                <a:gd name="adj" fmla="val 328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3BFF762-30F4-9F5F-A237-F4FACEFD03E3}"/>
                    </a:ext>
                  </a:extLst>
                </p:cNvPr>
                <p:cNvSpPr/>
                <p:nvPr/>
              </p:nvSpPr>
              <p:spPr>
                <a:xfrm>
                  <a:off x="6150810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3BFF762-30F4-9F5F-A237-F4FACEFD0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810" y="2097601"/>
                  <a:ext cx="175739" cy="418389"/>
                </a:xfrm>
                <a:prstGeom prst="ellipse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C7929DBF-3722-085B-413A-460AD79EB3F9}"/>
                </a:ext>
              </a:extLst>
            </p:cNvPr>
            <p:cNvSpPr/>
            <p:nvPr/>
          </p:nvSpPr>
          <p:spPr>
            <a:xfrm>
              <a:off x="6395742" y="1997892"/>
              <a:ext cx="2290322" cy="617808"/>
            </a:xfrm>
            <a:prstGeom prst="frame">
              <a:avLst>
                <a:gd name="adj1" fmla="val 498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407A676-618C-4A9E-3A45-60D3598F8ABF}"/>
                    </a:ext>
                  </a:extLst>
                </p:cNvPr>
                <p:cNvSpPr/>
                <p:nvPr/>
              </p:nvSpPr>
              <p:spPr>
                <a:xfrm>
                  <a:off x="6577505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407A676-618C-4A9E-3A45-60D3598F8A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05" y="2097601"/>
                  <a:ext cx="175739" cy="418389"/>
                </a:xfrm>
                <a:prstGeom prst="ellipse">
                  <a:avLst/>
                </a:prstGeom>
                <a:blipFill>
                  <a:blip r:embed="rId7"/>
                  <a:stretch>
                    <a:fillRect l="-21212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E66A230-18B4-6AB8-FB86-73A45F74C720}"/>
                    </a:ext>
                  </a:extLst>
                </p:cNvPr>
                <p:cNvSpPr/>
                <p:nvPr/>
              </p:nvSpPr>
              <p:spPr>
                <a:xfrm>
                  <a:off x="7129159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E66A230-18B4-6AB8-FB86-73A45F74C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159" y="2097601"/>
                  <a:ext cx="175739" cy="418389"/>
                </a:xfrm>
                <a:prstGeom prst="ellipse">
                  <a:avLst/>
                </a:prstGeom>
                <a:blipFill>
                  <a:blip r:embed="rId8"/>
                  <a:stretch>
                    <a:fillRect l="-2500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A500031-B564-CCDB-91BF-E8A02DC183A4}"/>
                    </a:ext>
                  </a:extLst>
                </p:cNvPr>
                <p:cNvSpPr/>
                <p:nvPr/>
              </p:nvSpPr>
              <p:spPr>
                <a:xfrm>
                  <a:off x="8280711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A500031-B564-CCDB-91BF-E8A02DC18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711" y="2097601"/>
                  <a:ext cx="175739" cy="418389"/>
                </a:xfrm>
                <a:prstGeom prst="ellipse">
                  <a:avLst/>
                </a:prstGeom>
                <a:blipFill>
                  <a:blip r:embed="rId9"/>
                  <a:stretch>
                    <a:fillRect l="-31250" r="-3125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F5527F-5CDF-BFB3-CACF-35FE6E1998A5}"/>
                </a:ext>
              </a:extLst>
            </p:cNvPr>
            <p:cNvSpPr txBox="1"/>
            <p:nvPr/>
          </p:nvSpPr>
          <p:spPr>
            <a:xfrm>
              <a:off x="6395742" y="1766040"/>
              <a:ext cx="1006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RNN block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B665A8-67C3-CA2F-098F-EC7FA6041933}"/>
                    </a:ext>
                  </a:extLst>
                </p:cNvPr>
                <p:cNvSpPr txBox="1"/>
                <p:nvPr/>
              </p:nvSpPr>
              <p:spPr>
                <a:xfrm>
                  <a:off x="5447828" y="2152227"/>
                  <a:ext cx="427847" cy="257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B665A8-67C3-CA2F-098F-EC7FA6041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828" y="2152227"/>
                  <a:ext cx="427847" cy="257613"/>
                </a:xfrm>
                <a:prstGeom prst="rect">
                  <a:avLst/>
                </a:prstGeom>
                <a:blipFill>
                  <a:blip r:embed="rId3"/>
                  <a:stretch>
                    <a:fillRect r="-20000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320944-000D-4F88-2F77-3CDB9E396444}"/>
                </a:ext>
              </a:extLst>
            </p:cNvPr>
            <p:cNvGrpSpPr/>
            <p:nvPr/>
          </p:nvGrpSpPr>
          <p:grpSpPr>
            <a:xfrm>
              <a:off x="6543904" y="2692475"/>
              <a:ext cx="252584" cy="471203"/>
              <a:chOff x="3529966" y="3337690"/>
              <a:chExt cx="306093" cy="562958"/>
            </a:xfrm>
          </p:grpSpPr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37FF53D5-0D7F-679E-5022-CDEEB2CED38A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02A22BA-2EF6-6F39-7F13-900120AC346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888487D-6A2F-1455-A5C6-D31914287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56A1E1-6613-9B7E-70C0-E45CE42E6317}"/>
                </a:ext>
              </a:extLst>
            </p:cNvPr>
            <p:cNvGrpSpPr/>
            <p:nvPr/>
          </p:nvGrpSpPr>
          <p:grpSpPr>
            <a:xfrm>
              <a:off x="7087114" y="2690366"/>
              <a:ext cx="252584" cy="471203"/>
              <a:chOff x="3529966" y="3337690"/>
              <a:chExt cx="306093" cy="562958"/>
            </a:xfrm>
          </p:grpSpPr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C843BDC3-ABA7-6B26-A439-653099121861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943F9B6-1B8F-4FBB-C111-657559B16C1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F3048FCD-8C55-0E24-CAFE-233792460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C612B1-C1B9-C72A-4F09-0A124FC3A4BE}"/>
                </a:ext>
              </a:extLst>
            </p:cNvPr>
            <p:cNvGrpSpPr/>
            <p:nvPr/>
          </p:nvGrpSpPr>
          <p:grpSpPr>
            <a:xfrm>
              <a:off x="8238666" y="2690366"/>
              <a:ext cx="252584" cy="471203"/>
              <a:chOff x="3529966" y="3337690"/>
              <a:chExt cx="306093" cy="562958"/>
            </a:xfrm>
          </p:grpSpPr>
          <p:sp>
            <p:nvSpPr>
              <p:cNvPr id="32" name="Trapezoid 31">
                <a:extLst>
                  <a:ext uri="{FF2B5EF4-FFF2-40B4-BE49-F238E27FC236}">
                    <a16:creationId xmlns:a16="http://schemas.microsoft.com/office/drawing/2014/main" id="{D0C27D16-3B6D-8555-08C4-1C7386AF9ABF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5C603BE-2402-B6D9-0A67-311C1408807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7234"/>
                    <a:ext cx="518485" cy="2683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B7E2B65-FC79-FF59-201A-9E81000F4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7234"/>
                    <a:ext cx="518485" cy="26834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46527A-47FE-5026-E96B-91BABFB8E5EE}"/>
                    </a:ext>
                  </a:extLst>
                </p:cNvPr>
                <p:cNvSpPr txBox="1"/>
                <p:nvPr/>
              </p:nvSpPr>
              <p:spPr>
                <a:xfrm>
                  <a:off x="7570434" y="1997659"/>
                  <a:ext cx="291002" cy="309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46527A-47FE-5026-E96B-91BABFB8E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434" y="1997659"/>
                  <a:ext cx="291002" cy="309136"/>
                </a:xfrm>
                <a:prstGeom prst="rect">
                  <a:avLst/>
                </a:prstGeom>
                <a:blipFill>
                  <a:blip r:embed="rId21"/>
                  <a:stretch>
                    <a:fillRect r="-1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BAAF7B-3B82-621E-EA5C-3D17BF6CA41A}"/>
                    </a:ext>
                  </a:extLst>
                </p:cNvPr>
                <p:cNvSpPr txBox="1"/>
                <p:nvPr/>
              </p:nvSpPr>
              <p:spPr>
                <a:xfrm>
                  <a:off x="7570434" y="3261853"/>
                  <a:ext cx="291002" cy="309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BAAF7B-3B82-621E-EA5C-3D17BF6CA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434" y="3261853"/>
                  <a:ext cx="291002" cy="309136"/>
                </a:xfrm>
                <a:prstGeom prst="rect">
                  <a:avLst/>
                </a:prstGeom>
                <a:blipFill>
                  <a:blip r:embed="rId22"/>
                  <a:stretch>
                    <a:fillRect r="-1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48DE4FDE-55DD-F0C3-1C77-DA1E15B03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1" t="17781" r="2931" b="65259"/>
            <a:stretch/>
          </p:blipFill>
          <p:spPr>
            <a:xfrm>
              <a:off x="4623200" y="1866519"/>
              <a:ext cx="768514" cy="861071"/>
            </a:xfrm>
            <a:prstGeom prst="rect">
              <a:avLst/>
            </a:prstGeom>
          </p:spPr>
        </p:pic>
        <p:pic>
          <p:nvPicPr>
            <p:cNvPr id="74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168AD355-ED74-90E7-A45B-CC418642C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17781" r="88500" b="65485"/>
            <a:stretch/>
          </p:blipFill>
          <p:spPr>
            <a:xfrm>
              <a:off x="6371444" y="3198794"/>
              <a:ext cx="587857" cy="609600"/>
            </a:xfrm>
            <a:prstGeom prst="rect">
              <a:avLst/>
            </a:prstGeom>
          </p:spPr>
        </p:pic>
        <p:pic>
          <p:nvPicPr>
            <p:cNvPr id="75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029F77A2-5F46-D154-8751-3F2136789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t="18053" r="76280" b="65213"/>
            <a:stretch/>
          </p:blipFill>
          <p:spPr>
            <a:xfrm>
              <a:off x="6919477" y="3198794"/>
              <a:ext cx="587857" cy="609600"/>
            </a:xfrm>
            <a:prstGeom prst="rect">
              <a:avLst/>
            </a:prstGeom>
          </p:spPr>
        </p:pic>
        <p:pic>
          <p:nvPicPr>
            <p:cNvPr id="76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8894E699-2EB6-2AAC-394C-EE557A48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3" t="18198" r="26185" b="65068"/>
            <a:stretch/>
          </p:blipFill>
          <p:spPr>
            <a:xfrm>
              <a:off x="8098207" y="3198793"/>
              <a:ext cx="587857" cy="6096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A5DC5635-DCE2-1C14-17BC-99318E343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321" y="4612657"/>
                <a:ext cx="4267200" cy="4191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Total # of Parameters: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930,121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A5DC5635-DCE2-1C14-17BC-99318E343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321" y="4612657"/>
                <a:ext cx="4267200" cy="419100"/>
              </a:xfrm>
              <a:blipFill>
                <a:blip r:embed="rId24"/>
                <a:stretch>
                  <a:fillRect t="-882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12B9BFC-59F4-7DA7-F54E-948077664261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0325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Encoder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738D7-01B7-7E6D-F50F-DFE0DD6E174B}"/>
              </a:ext>
            </a:extLst>
          </p:cNvPr>
          <p:cNvGrpSpPr/>
          <p:nvPr/>
        </p:nvGrpSpPr>
        <p:grpSpPr>
          <a:xfrm>
            <a:off x="1391611" y="1427884"/>
            <a:ext cx="1853129" cy="861071"/>
            <a:chOff x="342412" y="1883495"/>
            <a:chExt cx="1853129" cy="86107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E17A676-409B-C0C5-5ACB-E807B937AF9B}"/>
                </a:ext>
              </a:extLst>
            </p:cNvPr>
            <p:cNvGrpSpPr/>
            <p:nvPr/>
          </p:nvGrpSpPr>
          <p:grpSpPr>
            <a:xfrm>
              <a:off x="1243779" y="2010491"/>
              <a:ext cx="643169" cy="617808"/>
              <a:chOff x="5525482" y="2708286"/>
              <a:chExt cx="643169" cy="617808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5EBF33CD-F28A-8C9B-5811-33EAEE3EEE9C}"/>
                  </a:ext>
                </a:extLst>
              </p:cNvPr>
              <p:cNvSpPr/>
              <p:nvPr/>
            </p:nvSpPr>
            <p:spPr>
              <a:xfrm rot="5400000">
                <a:off x="5538163" y="2695605"/>
                <a:ext cx="617808" cy="643169"/>
              </a:xfrm>
              <a:prstGeom prst="trapezoid">
                <a:avLst>
                  <a:gd name="adj" fmla="val 3289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/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000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/>
                <p:nvPr/>
              </p:nvSpPr>
              <p:spPr>
                <a:xfrm>
                  <a:off x="2019802" y="210483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802" y="2104837"/>
                  <a:ext cx="175739" cy="418389"/>
                </a:xfrm>
                <a:prstGeom prst="ellipse">
                  <a:avLst/>
                </a:prstGeom>
                <a:blipFill>
                  <a:blip r:embed="rId3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0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57D93232-D954-6748-66EF-67218A14C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1" t="17781" r="2931" b="65259"/>
            <a:stretch/>
          </p:blipFill>
          <p:spPr>
            <a:xfrm>
              <a:off x="342412" y="1883495"/>
              <a:ext cx="768514" cy="86107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3B9B5C-A047-AF4A-DEB5-A14677C1B32D}"/>
              </a:ext>
            </a:extLst>
          </p:cNvPr>
          <p:cNvGrpSpPr/>
          <p:nvPr/>
        </p:nvGrpSpPr>
        <p:grpSpPr>
          <a:xfrm>
            <a:off x="4191000" y="1661263"/>
            <a:ext cx="4799612" cy="2925248"/>
            <a:chOff x="3962400" y="1137921"/>
            <a:chExt cx="4799612" cy="292524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D817DC9-97D3-FFC5-7BB8-3050B16A46E5}"/>
                </a:ext>
              </a:extLst>
            </p:cNvPr>
            <p:cNvGrpSpPr/>
            <p:nvPr/>
          </p:nvGrpSpPr>
          <p:grpSpPr>
            <a:xfrm>
              <a:off x="3962400" y="1423521"/>
              <a:ext cx="4799612" cy="2639648"/>
              <a:chOff x="3039143" y="1568406"/>
              <a:chExt cx="4799612" cy="263964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2A91CC8-C8C7-88F4-5321-8E2ED6A59435}"/>
                  </a:ext>
                </a:extLst>
              </p:cNvPr>
              <p:cNvGrpSpPr/>
              <p:nvPr/>
            </p:nvGrpSpPr>
            <p:grpSpPr>
              <a:xfrm>
                <a:off x="4451776" y="2348693"/>
                <a:ext cx="2058390" cy="1823258"/>
                <a:chOff x="4724400" y="2266949"/>
                <a:chExt cx="2058390" cy="18232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E31403-F556-ABCF-98D2-C27042E7F860}"/>
                    </a:ext>
                  </a:extLst>
                </p:cNvPr>
                <p:cNvSpPr/>
                <p:nvPr/>
              </p:nvSpPr>
              <p:spPr>
                <a:xfrm>
                  <a:off x="4724400" y="2266950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Conv2D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4ADEBB0-147A-8BD7-0B5D-67CAE51C43CD}"/>
                    </a:ext>
                  </a:extLst>
                </p:cNvPr>
                <p:cNvSpPr/>
                <p:nvPr/>
              </p:nvSpPr>
              <p:spPr>
                <a:xfrm>
                  <a:off x="5137760" y="2266950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Conv2D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AC1D838-975F-81DB-1E6A-6C53FCD9D1F9}"/>
                    </a:ext>
                  </a:extLst>
                </p:cNvPr>
                <p:cNvSpPr/>
                <p:nvPr/>
              </p:nvSpPr>
              <p:spPr>
                <a:xfrm>
                  <a:off x="5551120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 err="1"/>
                    <a:t>BatchNorm</a:t>
                  </a:r>
                  <a:endParaRPr lang="en-US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AB16624-ABD0-6CDA-D9A4-7AC758061E7D}"/>
                    </a:ext>
                  </a:extLst>
                </p:cNvPr>
                <p:cNvSpPr/>
                <p:nvPr/>
              </p:nvSpPr>
              <p:spPr>
                <a:xfrm>
                  <a:off x="5976455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 err="1"/>
                    <a:t>LeakyReLU</a:t>
                  </a:r>
                  <a:endParaRPr lang="en-US" dirty="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201C0EA-B1CB-05EB-A024-CF765050CF76}"/>
                    </a:ext>
                  </a:extLst>
                </p:cNvPr>
                <p:cNvSpPr/>
                <p:nvPr/>
              </p:nvSpPr>
              <p:spPr>
                <a:xfrm>
                  <a:off x="6401790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MaxPool2D</a:t>
                  </a:r>
                </a:p>
              </p:txBody>
            </p:sp>
          </p:grp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7219F372-25CF-72BF-F072-FC922DCF2F7F}"/>
                  </a:ext>
                </a:extLst>
              </p:cNvPr>
              <p:cNvSpPr/>
              <p:nvPr/>
            </p:nvSpPr>
            <p:spPr>
              <a:xfrm>
                <a:off x="3238316" y="2906273"/>
                <a:ext cx="990600" cy="9144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8F6DF4B9-D6AE-8185-23EA-D76B7CB4DE59}"/>
                  </a:ext>
                </a:extLst>
              </p:cNvPr>
              <p:cNvSpPr/>
              <p:nvPr/>
            </p:nvSpPr>
            <p:spPr>
              <a:xfrm>
                <a:off x="6766122" y="2680158"/>
                <a:ext cx="990600" cy="914400"/>
              </a:xfrm>
              <a:prstGeom prst="cube">
                <a:avLst>
                  <a:gd name="adj" fmla="val 53696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52593F-B139-E051-A820-09F02C795B6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153" y="3820673"/>
                    <a:ext cx="1154665" cy="324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52593F-B139-E051-A820-09F02C795B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153" y="3820673"/>
                    <a:ext cx="1154665" cy="3247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29C2F1B-37AE-0868-5652-BA52D9F95B8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90" y="3707981"/>
                    <a:ext cx="1154665" cy="500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29C2F1B-37AE-0868-5652-BA52D9F95B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90" y="3707981"/>
                    <a:ext cx="1154665" cy="5000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E8DCF6-0432-A750-0893-83C4666B7B7B}"/>
                      </a:ext>
                    </a:extLst>
                  </p:cNvPr>
                  <p:cNvSpPr txBox="1"/>
                  <p:nvPr/>
                </p:nvSpPr>
                <p:spPr>
                  <a:xfrm>
                    <a:off x="5139224" y="1568406"/>
                    <a:ext cx="1666151" cy="755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𝑓𝑖𝑙𝑡𝑒𝑟𝑠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𝑘𝑒𝑟𝑛𝑒𝑙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𝑝𝑎𝑑𝑑𝑖𝑛𝑔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𝑠𝑎𝑚𝑒</m:t>
                        </m:r>
                      </m:oMath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E8DCF6-0432-A750-0893-83C4666B7B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9224" y="1568406"/>
                    <a:ext cx="1666151" cy="7559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B002555A-2F6C-70C6-EB24-DFF39DF2BDF3}"/>
                  </a:ext>
                </a:extLst>
              </p:cNvPr>
              <p:cNvCxnSpPr>
                <a:cxnSpLocks/>
                <a:stCxn id="5" idx="0"/>
                <a:endCxn id="79" idx="0"/>
              </p:cNvCxnSpPr>
              <p:nvPr/>
            </p:nvCxnSpPr>
            <p:spPr>
              <a:xfrm rot="16200000" flipH="1" flipV="1">
                <a:off x="4177877" y="2115431"/>
                <a:ext cx="231137" cy="697661"/>
              </a:xfrm>
              <a:prstGeom prst="bentConnector4">
                <a:avLst>
                  <a:gd name="adj1" fmla="val -98902"/>
                  <a:gd name="adj2" fmla="val 8067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1F2CDBC2-8139-28AC-27F9-154087736104}"/>
                  </a:ext>
                </a:extLst>
              </p:cNvPr>
              <p:cNvCxnSpPr>
                <a:cxnSpLocks/>
                <a:stCxn id="65" idx="0"/>
                <a:endCxn id="78" idx="1"/>
              </p:cNvCxnSpPr>
              <p:nvPr/>
            </p:nvCxnSpPr>
            <p:spPr>
              <a:xfrm rot="16200000" flipV="1">
                <a:off x="4039634" y="1332691"/>
                <a:ext cx="470258" cy="1561747"/>
              </a:xfrm>
              <a:prstGeom prst="bentConnector3">
                <a:avLst>
                  <a:gd name="adj1" fmla="val 126403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F062F05-CD63-3E27-8E29-B722392042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78620" y="1640968"/>
                    <a:ext cx="430537" cy="905472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100" dirty="0">
                        <a:solidFill>
                          <a:schemeClr val="tx1"/>
                        </a:solidFill>
                      </a:rPr>
                      <a:t> regularization</a:t>
                    </a:r>
                  </a:p>
                </p:txBody>
              </p:sp>
            </mc:Choice>
            <mc:Fallback xmlns="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F062F05-CD63-3E27-8E29-B72239204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278620" y="1640968"/>
                    <a:ext cx="430537" cy="9054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DE4B78C-5DA8-66B2-1B2D-13F8DA18C055}"/>
                  </a:ext>
                </a:extLst>
              </p:cNvPr>
              <p:cNvSpPr/>
              <p:nvPr/>
            </p:nvSpPr>
            <p:spPr>
              <a:xfrm rot="5400000">
                <a:off x="3276610" y="2127094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</a:rPr>
                  <a:t>LeakyReLU</a:t>
                </a:r>
                <a:r>
                  <a:rPr lang="en-US" sz="1100" dirty="0">
                    <a:solidFill>
                      <a:schemeClr val="tx1"/>
                    </a:solidFill>
                  </a:rPr>
                  <a:t> activation</a:t>
                </a:r>
              </a:p>
            </p:txBody>
          </p:sp>
        </p:grpSp>
        <p:sp>
          <p:nvSpPr>
            <p:cNvPr id="82" name="Content Placeholder 4">
              <a:extLst>
                <a:ext uri="{FF2B5EF4-FFF2-40B4-BE49-F238E27FC236}">
                  <a16:creationId xmlns:a16="http://schemas.microsoft.com/office/drawing/2014/main" id="{FD1248ED-12D0-1770-3F3E-F25EDC13CCE6}"/>
                </a:ext>
              </a:extLst>
            </p:cNvPr>
            <p:cNvSpPr txBox="1">
              <a:spLocks/>
            </p:cNvSpPr>
            <p:nvPr/>
          </p:nvSpPr>
          <p:spPr>
            <a:xfrm>
              <a:off x="5258388" y="1137921"/>
              <a:ext cx="1886730" cy="419100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600" dirty="0"/>
                <a:t>Convolutional block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E9A9E1-9526-6A74-8E87-1BBAC235649F}"/>
              </a:ext>
            </a:extLst>
          </p:cNvPr>
          <p:cNvGrpSpPr/>
          <p:nvPr/>
        </p:nvGrpSpPr>
        <p:grpSpPr>
          <a:xfrm>
            <a:off x="469720" y="2567590"/>
            <a:ext cx="2847853" cy="2475873"/>
            <a:chOff x="469720" y="2567590"/>
            <a:chExt cx="2847853" cy="247587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890679-3F07-9B93-DD4F-4C293333616C}"/>
                </a:ext>
              </a:extLst>
            </p:cNvPr>
            <p:cNvSpPr/>
            <p:nvPr/>
          </p:nvSpPr>
          <p:spPr>
            <a:xfrm rot="5400000">
              <a:off x="1190850" y="2265965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49BB32B-1B24-8E37-C782-05BEA1BFA388}"/>
                </a:ext>
              </a:extLst>
            </p:cNvPr>
            <p:cNvSpPr/>
            <p:nvPr/>
          </p:nvSpPr>
          <p:spPr>
            <a:xfrm rot="5400000">
              <a:off x="1190852" y="2684133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7EE6D7-DB56-78CE-2EB1-A11BD15A4449}"/>
                </a:ext>
              </a:extLst>
            </p:cNvPr>
            <p:cNvSpPr/>
            <p:nvPr/>
          </p:nvSpPr>
          <p:spPr>
            <a:xfrm rot="5400000">
              <a:off x="1190851" y="3104974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A3CF791-2B9E-BB04-FDFD-BFAAD9E2B91E}"/>
                </a:ext>
              </a:extLst>
            </p:cNvPr>
            <p:cNvSpPr/>
            <p:nvPr/>
          </p:nvSpPr>
          <p:spPr>
            <a:xfrm rot="5400000">
              <a:off x="1190850" y="3520471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9E96E8F-1ABB-47DB-024B-AE6B6CE8D6B2}"/>
                    </a:ext>
                  </a:extLst>
                </p:cNvPr>
                <p:cNvSpPr txBox="1"/>
                <p:nvPr/>
              </p:nvSpPr>
              <p:spPr>
                <a:xfrm>
                  <a:off x="2325462" y="3009791"/>
                  <a:ext cx="815527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9E96E8F-1ABB-47DB-024B-AE6B6CE8D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462" y="3009791"/>
                  <a:ext cx="815527" cy="358303"/>
                </a:xfrm>
                <a:prstGeom prst="rect">
                  <a:avLst/>
                </a:prstGeom>
                <a:blipFill>
                  <a:blip r:embed="rId9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BD92F31-EA77-EC21-C076-5B75113FD6AC}"/>
                    </a:ext>
                  </a:extLst>
                </p:cNvPr>
                <p:cNvSpPr txBox="1"/>
                <p:nvPr/>
              </p:nvSpPr>
              <p:spPr>
                <a:xfrm>
                  <a:off x="2325341" y="3430880"/>
                  <a:ext cx="904692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BD92F31-EA77-EC21-C076-5B75113F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3430880"/>
                  <a:ext cx="904692" cy="358303"/>
                </a:xfrm>
                <a:prstGeom prst="rect">
                  <a:avLst/>
                </a:prstGeom>
                <a:blipFill>
                  <a:blip r:embed="rId10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F3AFBBC-7D88-E379-0AFF-1AF6F46927BB}"/>
                    </a:ext>
                  </a:extLst>
                </p:cNvPr>
                <p:cNvSpPr txBox="1"/>
                <p:nvPr/>
              </p:nvSpPr>
              <p:spPr>
                <a:xfrm>
                  <a:off x="2325341" y="3848800"/>
                  <a:ext cx="969868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=32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F3AFBBC-7D88-E379-0AFF-1AF6F4692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3848800"/>
                  <a:ext cx="969868" cy="358303"/>
                </a:xfrm>
                <a:prstGeom prst="rect">
                  <a:avLst/>
                </a:prstGeom>
                <a:blipFill>
                  <a:blip r:embed="rId11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BE7BEDE-1CCB-B8C9-D132-CA8B7906C590}"/>
                    </a:ext>
                  </a:extLst>
                </p:cNvPr>
                <p:cNvSpPr txBox="1"/>
                <p:nvPr/>
              </p:nvSpPr>
              <p:spPr>
                <a:xfrm>
                  <a:off x="2325341" y="4266720"/>
                  <a:ext cx="992232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=64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BE7BEDE-1CCB-B8C9-D132-CA8B7906C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4266720"/>
                  <a:ext cx="992232" cy="358303"/>
                </a:xfrm>
                <a:prstGeom prst="rect">
                  <a:avLst/>
                </a:prstGeom>
                <a:blipFill>
                  <a:blip r:embed="rId12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/>
                <p:nvPr/>
              </p:nvSpPr>
              <p:spPr>
                <a:xfrm rot="5400000">
                  <a:off x="1190849" y="184646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60, 60, 1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90849" y="1846461"/>
                  <a:ext cx="381000" cy="182325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/>
                <p:nvPr/>
              </p:nvSpPr>
              <p:spPr>
                <a:xfrm rot="5400000">
                  <a:off x="1190849" y="3941334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3, 3, 64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90849" y="3941334"/>
                  <a:ext cx="381000" cy="18232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6C93B89-1549-BDD7-AE37-44D34C05272B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8769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Recurrent block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499488-029D-E5FA-BABB-4BBB9973AFC3}"/>
              </a:ext>
            </a:extLst>
          </p:cNvPr>
          <p:cNvGrpSpPr/>
          <p:nvPr/>
        </p:nvGrpSpPr>
        <p:grpSpPr>
          <a:xfrm>
            <a:off x="1384751" y="1472555"/>
            <a:ext cx="1866849" cy="418389"/>
            <a:chOff x="1822927" y="2104837"/>
            <a:chExt cx="1866849" cy="418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54C7BBA-74DE-0538-5382-D83A1C859D55}"/>
                    </a:ext>
                  </a:extLst>
                </p:cNvPr>
                <p:cNvSpPr/>
                <p:nvPr/>
              </p:nvSpPr>
              <p:spPr>
                <a:xfrm>
                  <a:off x="1822927" y="210483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54C7BBA-74DE-0538-5382-D83A1C859D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927" y="2104837"/>
                  <a:ext cx="175739" cy="418389"/>
                </a:xfrm>
                <a:prstGeom prst="ellipse">
                  <a:avLst/>
                </a:prstGeom>
                <a:blipFill>
                  <a:blip r:embed="rId2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81E41C9-52CE-A5EC-1ADE-BCD2E981920D}"/>
                    </a:ext>
                  </a:extLst>
                </p:cNvPr>
                <p:cNvSpPr/>
                <p:nvPr/>
              </p:nvSpPr>
              <p:spPr>
                <a:xfrm>
                  <a:off x="2318176" y="2120690"/>
                  <a:ext cx="1371600" cy="3866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𝑅𝑁𝑁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81E41C9-52CE-A5EC-1ADE-BCD2E9819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176" y="2120690"/>
                  <a:ext cx="1371600" cy="3866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274BA-371F-C894-97C5-7638A29484F8}"/>
              </a:ext>
            </a:extLst>
          </p:cNvPr>
          <p:cNvCxnSpPr>
            <a:stCxn id="39" idx="6"/>
            <a:endCxn id="40" idx="1"/>
          </p:cNvCxnSpPr>
          <p:nvPr/>
        </p:nvCxnSpPr>
        <p:spPr>
          <a:xfrm>
            <a:off x="1560490" y="1681750"/>
            <a:ext cx="319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6C58A6-FC5C-51F1-70CE-80DDB2568EC1}"/>
              </a:ext>
            </a:extLst>
          </p:cNvPr>
          <p:cNvGrpSpPr/>
          <p:nvPr/>
        </p:nvGrpSpPr>
        <p:grpSpPr>
          <a:xfrm>
            <a:off x="457200" y="2419350"/>
            <a:ext cx="3067027" cy="2472689"/>
            <a:chOff x="2816076" y="2419351"/>
            <a:chExt cx="3067027" cy="247268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890679-3F07-9B93-DD4F-4C293333616C}"/>
                </a:ext>
              </a:extLst>
            </p:cNvPr>
            <p:cNvSpPr/>
            <p:nvPr/>
          </p:nvSpPr>
          <p:spPr>
            <a:xfrm rot="5400000">
              <a:off x="3537207" y="2535739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RepeatVector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A3CF791-2B9E-BB04-FDFD-BFAAD9E2B91E}"/>
                </a:ext>
              </a:extLst>
            </p:cNvPr>
            <p:cNvSpPr/>
            <p:nvPr/>
          </p:nvSpPr>
          <p:spPr>
            <a:xfrm rot="5400000">
              <a:off x="3537205" y="3373256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Reshape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/>
                <p:nvPr/>
              </p:nvSpPr>
              <p:spPr>
                <a:xfrm rot="5400000">
                  <a:off x="3540529" y="1698222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3, 3, 64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540529" y="1698222"/>
                  <a:ext cx="381000" cy="18232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/>
                <p:nvPr/>
              </p:nvSpPr>
              <p:spPr>
                <a:xfrm rot="5400000">
                  <a:off x="3537205" y="378991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5, 5, 5, 128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537205" y="3789911"/>
                  <a:ext cx="381000" cy="18232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D6EA39-5BCF-3D66-C6F9-25A9ED7BB266}"/>
                </a:ext>
              </a:extLst>
            </p:cNvPr>
            <p:cNvSpPr/>
            <p:nvPr/>
          </p:nvSpPr>
          <p:spPr>
            <a:xfrm rot="5400000">
              <a:off x="3537207" y="2114877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Flatten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73B4-1950-77F8-08FC-3262CFEDF8BA}"/>
                </a:ext>
              </a:extLst>
            </p:cNvPr>
            <p:cNvSpPr/>
            <p:nvPr/>
          </p:nvSpPr>
          <p:spPr>
            <a:xfrm rot="5400000">
              <a:off x="3537206" y="2956601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A09FA1-06C7-6009-3557-62E01B86B636}"/>
                    </a:ext>
                  </a:extLst>
                </p:cNvPr>
                <p:cNvSpPr txBox="1"/>
                <p:nvPr/>
              </p:nvSpPr>
              <p:spPr>
                <a:xfrm>
                  <a:off x="4645960" y="3360869"/>
                  <a:ext cx="12371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125, 576</m:t>
                            </m:r>
                          </m:e>
                        </m:d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A09FA1-06C7-6009-3557-62E01B86B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960" y="3360869"/>
                  <a:ext cx="1237143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1F9220-80BB-32A1-C49B-A62D6B568FC8}"/>
                    </a:ext>
                  </a:extLst>
                </p:cNvPr>
                <p:cNvSpPr txBox="1"/>
                <p:nvPr/>
              </p:nvSpPr>
              <p:spPr>
                <a:xfrm>
                  <a:off x="4645960" y="3781731"/>
                  <a:ext cx="12371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125, 128</m:t>
                            </m:r>
                          </m:e>
                        </m:d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1F9220-80BB-32A1-C49B-A62D6B568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960" y="3781731"/>
                  <a:ext cx="123714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D5FC8-8EA6-A688-A3FA-12D0AEE171B8}"/>
              </a:ext>
            </a:extLst>
          </p:cNvPr>
          <p:cNvGrpSpPr/>
          <p:nvPr/>
        </p:nvGrpSpPr>
        <p:grpSpPr>
          <a:xfrm>
            <a:off x="5098197" y="774625"/>
            <a:ext cx="3733800" cy="1219200"/>
            <a:chOff x="4771286" y="1072149"/>
            <a:chExt cx="3733800" cy="1219200"/>
          </a:xfrm>
        </p:grpSpPr>
        <p:pic>
          <p:nvPicPr>
            <p:cNvPr id="12290" name="Picture 2" descr="How to use return_state or return_sequences in Keras | DLology">
              <a:extLst>
                <a:ext uri="{FF2B5EF4-FFF2-40B4-BE49-F238E27FC236}">
                  <a16:creationId xmlns:a16="http://schemas.microsoft.com/office/drawing/2014/main" id="{D614FF00-0EC4-5606-B110-9F31B9922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86" y="1072149"/>
              <a:ext cx="37338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B60A4A-3CC8-4714-AC50-D653305B9EED}"/>
                </a:ext>
              </a:extLst>
            </p:cNvPr>
            <p:cNvSpPr/>
            <p:nvPr/>
          </p:nvSpPr>
          <p:spPr>
            <a:xfrm>
              <a:off x="5715000" y="1200150"/>
              <a:ext cx="296731" cy="396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81CF01D-1425-EA14-238D-004B69CA7104}"/>
                </a:ext>
              </a:extLst>
            </p:cNvPr>
            <p:cNvSpPr/>
            <p:nvPr/>
          </p:nvSpPr>
          <p:spPr>
            <a:xfrm>
              <a:off x="7315985" y="1198019"/>
              <a:ext cx="296731" cy="396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5259A5-61F6-B02B-553D-AEBFFBEA6933}"/>
              </a:ext>
            </a:extLst>
          </p:cNvPr>
          <p:cNvGrpSpPr/>
          <p:nvPr/>
        </p:nvGrpSpPr>
        <p:grpSpPr>
          <a:xfrm>
            <a:off x="4343400" y="2237563"/>
            <a:ext cx="3971817" cy="2724609"/>
            <a:chOff x="4784082" y="2326822"/>
            <a:chExt cx="3971817" cy="2724609"/>
          </a:xfrm>
        </p:grpSpPr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26D7748-693B-03A0-D15B-3E9FAA01E646}"/>
                </a:ext>
              </a:extLst>
            </p:cNvPr>
            <p:cNvSpPr/>
            <p:nvPr/>
          </p:nvSpPr>
          <p:spPr>
            <a:xfrm>
              <a:off x="4784082" y="3046166"/>
              <a:ext cx="990600" cy="914400"/>
            </a:xfrm>
            <a:prstGeom prst="cube">
              <a:avLst>
                <a:gd name="adj" fmla="val 875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F66DC1-D4D4-397D-AE0F-BE7549326104}"/>
                </a:ext>
              </a:extLst>
            </p:cNvPr>
            <p:cNvSpPr/>
            <p:nvPr/>
          </p:nvSpPr>
          <p:spPr>
            <a:xfrm>
              <a:off x="5908878" y="265597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Flatten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6B37E2-C9FF-2499-0135-A912FDB18FAA}"/>
                </a:ext>
              </a:extLst>
            </p:cNvPr>
            <p:cNvSpPr/>
            <p:nvPr/>
          </p:nvSpPr>
          <p:spPr>
            <a:xfrm>
              <a:off x="6349824" y="265212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</a:rPr>
                <a:t>RepeatVector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27E64B-235E-2BC7-CE5C-BDEA6D45D05F}"/>
                </a:ext>
              </a:extLst>
            </p:cNvPr>
            <p:cNvSpPr/>
            <p:nvPr/>
          </p:nvSpPr>
          <p:spPr>
            <a:xfrm>
              <a:off x="6790770" y="2653970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GRU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51E2A28-A48B-F1C1-954C-F43C7AE269AF}"/>
                </a:ext>
              </a:extLst>
            </p:cNvPr>
            <p:cNvSpPr/>
            <p:nvPr/>
          </p:nvSpPr>
          <p:spPr>
            <a:xfrm>
              <a:off x="7231716" y="2652127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Reshape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18D15E3-1741-BC09-DCB6-5102F498CEFA}"/>
                    </a:ext>
                  </a:extLst>
                </p:cNvPr>
                <p:cNvSpPr/>
                <p:nvPr/>
              </p:nvSpPr>
              <p:spPr>
                <a:xfrm rot="5400000">
                  <a:off x="6062819" y="4383427"/>
                  <a:ext cx="430537" cy="90547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𝑑𝑟𝑜𝑝𝑜𝑢𝑡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18D15E3-1741-BC09-DCB6-5102F498CE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062819" y="4383427"/>
                  <a:ext cx="430537" cy="9054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9293DE-BBB3-BA8C-AF6C-7BEE6E875798}"/>
                    </a:ext>
                  </a:extLst>
                </p:cNvPr>
                <p:cNvSpPr/>
                <p:nvPr/>
              </p:nvSpPr>
              <p:spPr>
                <a:xfrm rot="5400000">
                  <a:off x="7469183" y="4383426"/>
                  <a:ext cx="430537" cy="90547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𝑠𝑒𝑞𝑢𝑒𝑛𝑐𝑒𝑠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9293DE-BBB3-BA8C-AF6C-7BEE6E875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69183" y="4383426"/>
                  <a:ext cx="430537" cy="9054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C81F9F9-753E-295C-C182-D7EE014AE8B4}"/>
                </a:ext>
              </a:extLst>
            </p:cNvPr>
            <p:cNvCxnSpPr>
              <a:cxnSpLocks/>
              <a:stCxn id="59" idx="2"/>
              <a:endCxn id="63" idx="0"/>
            </p:cNvCxnSpPr>
            <p:nvPr/>
          </p:nvCxnSpPr>
          <p:spPr>
            <a:xfrm rot="5400000">
              <a:off x="6676579" y="4531472"/>
              <a:ext cx="358937" cy="25044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D5201700-7BF7-BA4F-6427-C63FC19E883D}"/>
                </a:ext>
              </a:extLst>
            </p:cNvPr>
            <p:cNvCxnSpPr>
              <a:cxnSpLocks/>
              <a:stCxn id="59" idx="2"/>
              <a:endCxn id="66" idx="2"/>
            </p:cNvCxnSpPr>
            <p:nvPr/>
          </p:nvCxnSpPr>
          <p:spPr>
            <a:xfrm rot="16200000" flipH="1">
              <a:off x="6927025" y="4531472"/>
              <a:ext cx="358936" cy="25044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Content Placeholder 4">
              <a:extLst>
                <a:ext uri="{FF2B5EF4-FFF2-40B4-BE49-F238E27FC236}">
                  <a16:creationId xmlns:a16="http://schemas.microsoft.com/office/drawing/2014/main" id="{CDE57695-05EC-619B-0597-571FC5CCFA37}"/>
                </a:ext>
              </a:extLst>
            </p:cNvPr>
            <p:cNvSpPr txBox="1">
              <a:spLocks/>
            </p:cNvSpPr>
            <p:nvPr/>
          </p:nvSpPr>
          <p:spPr>
            <a:xfrm>
              <a:off x="5847405" y="2326822"/>
              <a:ext cx="1886730" cy="323463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600" dirty="0"/>
                <a:t>Recurrent block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673057C-DB5F-C9EB-535E-50073D36582D}"/>
                    </a:ext>
                  </a:extLst>
                </p:cNvPr>
                <p:cNvSpPr txBox="1"/>
                <p:nvPr/>
              </p:nvSpPr>
              <p:spPr>
                <a:xfrm>
                  <a:off x="4784082" y="4058727"/>
                  <a:ext cx="7547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3, 3, 64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673057C-DB5F-C9EB-535E-50073D365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082" y="4058727"/>
                  <a:ext cx="75479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2113772-2706-9570-FA2E-6862C62FB2F6}"/>
                    </a:ext>
                  </a:extLst>
                </p:cNvPr>
                <p:cNvSpPr txBox="1"/>
                <p:nvPr/>
              </p:nvSpPr>
              <p:spPr>
                <a:xfrm>
                  <a:off x="7765299" y="4058728"/>
                  <a:ext cx="9054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5, 5, 5, 128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2113772-2706-9570-FA2E-6862C62F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299" y="4058728"/>
                  <a:ext cx="905473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292" name="Picture 4" descr="PyTorch Tutorial – Lesson 1: Tensor – Beeren Sahu">
              <a:extLst>
                <a:ext uri="{FF2B5EF4-FFF2-40B4-BE49-F238E27FC236}">
                  <a16:creationId xmlns:a16="http://schemas.microsoft.com/office/drawing/2014/main" id="{CB90B72C-D85B-3779-6C35-ACC88897C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67" r="84098" b="8652"/>
            <a:stretch/>
          </p:blipFill>
          <p:spPr bwMode="auto">
            <a:xfrm>
              <a:off x="7765299" y="2606626"/>
              <a:ext cx="990600" cy="153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ABF0FE4-6224-B428-0248-3DA48E803AA6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0886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Decoder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A5C42E-08D6-450C-8D69-899A0B5AB3AE}"/>
              </a:ext>
            </a:extLst>
          </p:cNvPr>
          <p:cNvGrpSpPr/>
          <p:nvPr/>
        </p:nvGrpSpPr>
        <p:grpSpPr>
          <a:xfrm>
            <a:off x="1339281" y="1504950"/>
            <a:ext cx="1957790" cy="814541"/>
            <a:chOff x="1218287" y="2541064"/>
            <a:chExt cx="1957790" cy="8145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1C2697-C3B3-CB75-44AA-C4916DB4317A}"/>
                </a:ext>
              </a:extLst>
            </p:cNvPr>
            <p:cNvGrpSpPr/>
            <p:nvPr/>
          </p:nvGrpSpPr>
          <p:grpSpPr>
            <a:xfrm rot="16200000">
              <a:off x="1656513" y="2494631"/>
              <a:ext cx="733703" cy="880623"/>
              <a:chOff x="6928949" y="2808537"/>
              <a:chExt cx="1371600" cy="107027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4D2C35B-D562-EF25-AEEC-8A49348D1AEA}"/>
                  </a:ext>
                </a:extLst>
              </p:cNvPr>
              <p:cNvGrpSpPr/>
              <p:nvPr/>
            </p:nvGrpSpPr>
            <p:grpSpPr>
              <a:xfrm>
                <a:off x="6928949" y="2808537"/>
                <a:ext cx="1371600" cy="1070278"/>
                <a:chOff x="6705600" y="1581151"/>
                <a:chExt cx="2362200" cy="1472308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836884D-F9A4-8E76-7850-EFBB30F547A1}"/>
                    </a:ext>
                  </a:extLst>
                </p:cNvPr>
                <p:cNvCxnSpPr/>
                <p:nvPr/>
              </p:nvCxnSpPr>
              <p:spPr>
                <a:xfrm>
                  <a:off x="6705600" y="2114550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C94E8EAA-E300-4AAA-9632-5D3B7D200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8260B06-A891-51DC-7315-788F9D983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582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1F5B1C-F5F7-6A76-87E7-188307A9D1B3}"/>
                    </a:ext>
                  </a:extLst>
                </p:cNvPr>
                <p:cNvCxnSpPr/>
                <p:nvPr/>
              </p:nvCxnSpPr>
              <p:spPr>
                <a:xfrm>
                  <a:off x="7315200" y="1581151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CD2DAC2-BE1E-B107-4314-A85FE8ADA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05600" y="2114550"/>
                  <a:ext cx="457200" cy="93890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59AB65C-B4C3-5627-92DC-74B1F2539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0" y="3045209"/>
                  <a:ext cx="9144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9532CF2-13CD-200F-FDE0-101708F5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77200" y="2129980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40941BB-9216-AA66-091B-2BE12B33D5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6800" y="1615286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B7FB604-08DB-6EC7-4E54-CD4D473F4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7200" y="2515520"/>
                  <a:ext cx="609600" cy="53793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CE1BAA-B5EB-3FBD-95C0-9DECDAFEE1E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7371403" y="3222767"/>
                    <a:ext cx="530942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CE1BAA-B5EB-3FBD-95C0-9DECDAFEE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7371403" y="3222767"/>
                    <a:ext cx="530942" cy="3269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6761" b="-931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A8AF08-2E19-18C7-E1C8-F5950ABF9619}"/>
                    </a:ext>
                  </a:extLst>
                </p:cNvPr>
                <p:cNvSpPr/>
                <p:nvPr/>
              </p:nvSpPr>
              <p:spPr>
                <a:xfrm rot="16200000">
                  <a:off x="1008659" y="2750692"/>
                  <a:ext cx="738293" cy="31903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𝒹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A8AF08-2E19-18C7-E1C8-F5950ABF9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08659" y="2750692"/>
                  <a:ext cx="738293" cy="3190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904A76-FEEC-08BF-2902-9427BDE50407}"/>
                </a:ext>
              </a:extLst>
            </p:cNvPr>
            <p:cNvGrpSpPr/>
            <p:nvPr/>
          </p:nvGrpSpPr>
          <p:grpSpPr>
            <a:xfrm>
              <a:off x="2477922" y="2703620"/>
              <a:ext cx="698155" cy="651985"/>
              <a:chOff x="765677" y="2452025"/>
              <a:chExt cx="833301" cy="849050"/>
            </a:xfrm>
          </p:grpSpPr>
          <p:pic>
            <p:nvPicPr>
              <p:cNvPr id="72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D0CBED83-3190-4BFC-E018-ADC577A77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753" t="18198" r="26185" b="65068"/>
              <a:stretch/>
            </p:blipFill>
            <p:spPr>
              <a:xfrm>
                <a:off x="1011121" y="2452025"/>
                <a:ext cx="587857" cy="609600"/>
              </a:xfrm>
              <a:prstGeom prst="rect">
                <a:avLst/>
              </a:prstGeom>
            </p:spPr>
          </p:pic>
          <p:pic>
            <p:nvPicPr>
              <p:cNvPr id="67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8C62DB53-15AE-2FD7-B9B6-D713B19ED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58" t="18053" r="76280" b="65213"/>
              <a:stretch/>
            </p:blipFill>
            <p:spPr>
              <a:xfrm>
                <a:off x="865381" y="2571750"/>
                <a:ext cx="587857" cy="609600"/>
              </a:xfrm>
              <a:prstGeom prst="rect">
                <a:avLst/>
              </a:prstGeom>
            </p:spPr>
          </p:pic>
          <p:pic>
            <p:nvPicPr>
              <p:cNvPr id="66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9D2FC431-2EA3-4F14-E932-1FB01775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8" t="17781" r="88500" b="65485"/>
              <a:stretch/>
            </p:blipFill>
            <p:spPr>
              <a:xfrm>
                <a:off x="765677" y="2691475"/>
                <a:ext cx="587857" cy="609600"/>
              </a:xfrm>
              <a:prstGeom prst="rect">
                <a:avLst/>
              </a:prstGeom>
            </p:spPr>
          </p:pic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7A12840-6B2B-85C0-1246-F804C9CB3A8B}"/>
              </a:ext>
            </a:extLst>
          </p:cNvPr>
          <p:cNvSpPr/>
          <p:nvPr/>
        </p:nvSpPr>
        <p:spPr>
          <a:xfrm>
            <a:off x="5777013" y="2181766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E270665-7084-B115-787F-9BE7B15233B1}"/>
              </a:ext>
            </a:extLst>
          </p:cNvPr>
          <p:cNvSpPr/>
          <p:nvPr/>
        </p:nvSpPr>
        <p:spPr>
          <a:xfrm>
            <a:off x="6190373" y="2181766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5250E3F-8BBF-F5E4-8CCC-53C665A54D30}"/>
              </a:ext>
            </a:extLst>
          </p:cNvPr>
          <p:cNvSpPr/>
          <p:nvPr/>
        </p:nvSpPr>
        <p:spPr>
          <a:xfrm>
            <a:off x="7029039" y="2179354"/>
            <a:ext cx="381000" cy="18232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BatchNorm</a:t>
            </a:r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17C5F96-9BBF-9294-6683-87AC8BDF8904}"/>
              </a:ext>
            </a:extLst>
          </p:cNvPr>
          <p:cNvSpPr/>
          <p:nvPr/>
        </p:nvSpPr>
        <p:spPr>
          <a:xfrm>
            <a:off x="7448372" y="2179258"/>
            <a:ext cx="381000" cy="182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DA4DA885-6DF7-8FA7-9044-D4E25DD142AA}"/>
              </a:ext>
            </a:extLst>
          </p:cNvPr>
          <p:cNvSpPr/>
          <p:nvPr/>
        </p:nvSpPr>
        <p:spPr>
          <a:xfrm>
            <a:off x="7999209" y="2562902"/>
            <a:ext cx="990600" cy="9144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8F09771C-AFF4-FC56-C994-2089901C9FC8}"/>
              </a:ext>
            </a:extLst>
          </p:cNvPr>
          <p:cNvSpPr/>
          <p:nvPr/>
        </p:nvSpPr>
        <p:spPr>
          <a:xfrm>
            <a:off x="4574863" y="2730599"/>
            <a:ext cx="990600" cy="914400"/>
          </a:xfrm>
          <a:prstGeom prst="cube">
            <a:avLst>
              <a:gd name="adj" fmla="val 53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DDF90B-B4A6-AAF5-F7A5-9308E49B499F}"/>
                  </a:ext>
                </a:extLst>
              </p:cNvPr>
              <p:cNvSpPr txBox="1"/>
              <p:nvPr/>
            </p:nvSpPr>
            <p:spPr>
              <a:xfrm>
                <a:off x="4366390" y="3653745"/>
                <a:ext cx="1154665" cy="29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DDF90B-B4A6-AAF5-F7A5-9308E49B4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90" y="3653745"/>
                <a:ext cx="1154665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63A8FE-E5BC-7489-6168-260FE913DAC8}"/>
                  </a:ext>
                </a:extLst>
              </p:cNvPr>
              <p:cNvSpPr txBox="1"/>
              <p:nvPr/>
            </p:nvSpPr>
            <p:spPr>
              <a:xfrm>
                <a:off x="7853197" y="3473213"/>
                <a:ext cx="1282624" cy="46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63A8FE-E5BC-7489-6168-260FE913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197" y="3473213"/>
                <a:ext cx="1282624" cy="469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328EC37-6C06-0147-680A-7A5E92263364}"/>
                  </a:ext>
                </a:extLst>
              </p:cNvPr>
              <p:cNvSpPr txBox="1"/>
              <p:nvPr/>
            </p:nvSpPr>
            <p:spPr>
              <a:xfrm>
                <a:off x="6888034" y="1419758"/>
                <a:ext cx="1606475" cy="755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𝑓𝑖𝑙𝑡𝑒𝑟𝑠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1400" dirty="0"/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3,3,3</m:t>
                        </m:r>
                      </m:e>
                    </m:d>
                  </m:oMath>
                </a14:m>
                <a:endParaRPr lang="en-US" sz="1400" b="0" dirty="0"/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𝑝𝑎𝑑𝑑𝑖𝑛𝑔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𝑠𝑎𝑚𝑒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328EC37-6C06-0147-680A-7A5E92263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34" y="1419758"/>
                <a:ext cx="1606475" cy="75591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B9ACD665-9B03-69EE-B990-233A3791B497}"/>
              </a:ext>
            </a:extLst>
          </p:cNvPr>
          <p:cNvCxnSpPr>
            <a:cxnSpLocks/>
            <a:stCxn id="126" idx="0"/>
            <a:endCxn id="125" idx="0"/>
          </p:cNvCxnSpPr>
          <p:nvPr/>
        </p:nvCxnSpPr>
        <p:spPr>
          <a:xfrm rot="16200000" flipH="1" flipV="1">
            <a:off x="5503114" y="1948503"/>
            <a:ext cx="231137" cy="697661"/>
          </a:xfrm>
          <a:prstGeom prst="bentConnector4">
            <a:avLst>
              <a:gd name="adj1" fmla="val -98902"/>
              <a:gd name="adj2" fmla="val 8067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A094923-6237-DF31-4ACE-1E493353568B}"/>
                  </a:ext>
                </a:extLst>
              </p:cNvPr>
              <p:cNvSpPr/>
              <p:nvPr/>
            </p:nvSpPr>
            <p:spPr>
              <a:xfrm rot="5400000">
                <a:off x="4603857" y="1474040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regularization</a:t>
                </a: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A094923-6237-DF31-4ACE-1E4933535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603857" y="1474040"/>
                <a:ext cx="430537" cy="905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59E68505-75DB-68F8-726C-C21C4D01519E}"/>
              </a:ext>
            </a:extLst>
          </p:cNvPr>
          <p:cNvSpPr/>
          <p:nvPr/>
        </p:nvSpPr>
        <p:spPr>
          <a:xfrm rot="5400000">
            <a:off x="4601847" y="1960166"/>
            <a:ext cx="430537" cy="9054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LeakyReLU</a:t>
            </a:r>
            <a:r>
              <a:rPr lang="en-US" sz="1100" dirty="0">
                <a:solidFill>
                  <a:schemeClr val="tx1"/>
                </a:solidFill>
              </a:rPr>
              <a:t> activation</a:t>
            </a:r>
          </a:p>
        </p:txBody>
      </p:sp>
      <p:sp>
        <p:nvSpPr>
          <p:cNvPr id="115" name="Content Placeholder 4">
            <a:extLst>
              <a:ext uri="{FF2B5EF4-FFF2-40B4-BE49-F238E27FC236}">
                <a16:creationId xmlns:a16="http://schemas.microsoft.com/office/drawing/2014/main" id="{770B1F62-59D4-5491-514C-47EFEBBBEE46}"/>
              </a:ext>
            </a:extLst>
          </p:cNvPr>
          <p:cNvSpPr txBox="1">
            <a:spLocks/>
          </p:cNvSpPr>
          <p:nvPr/>
        </p:nvSpPr>
        <p:spPr>
          <a:xfrm>
            <a:off x="5321095" y="1137921"/>
            <a:ext cx="2970224" cy="4191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1600" dirty="0"/>
              <a:t>Transpose Convolutional block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DAD6B67-378B-7D8F-73E7-D677BA7C7D09}"/>
              </a:ext>
            </a:extLst>
          </p:cNvPr>
          <p:cNvSpPr/>
          <p:nvPr/>
        </p:nvSpPr>
        <p:spPr>
          <a:xfrm>
            <a:off x="6609706" y="2179355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EA7A7CB2-9518-EF30-0395-0AD87504DCA8}"/>
              </a:ext>
            </a:extLst>
          </p:cNvPr>
          <p:cNvCxnSpPr>
            <a:cxnSpLocks/>
            <a:stCxn id="127" idx="0"/>
            <a:endCxn id="125" idx="0"/>
          </p:cNvCxnSpPr>
          <p:nvPr/>
        </p:nvCxnSpPr>
        <p:spPr>
          <a:xfrm rot="16200000" flipH="1" flipV="1">
            <a:off x="5709794" y="1741823"/>
            <a:ext cx="231137" cy="1111021"/>
          </a:xfrm>
          <a:prstGeom prst="bentConnector4">
            <a:avLst>
              <a:gd name="adj1" fmla="val -102092"/>
              <a:gd name="adj2" fmla="val 885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67768D91-6D2D-40A4-93B8-D8ADCB88002C}"/>
              </a:ext>
            </a:extLst>
          </p:cNvPr>
          <p:cNvCxnSpPr>
            <a:cxnSpLocks/>
            <a:stCxn id="131" idx="0"/>
            <a:endCxn id="124" idx="1"/>
          </p:cNvCxnSpPr>
          <p:nvPr/>
        </p:nvCxnSpPr>
        <p:spPr>
          <a:xfrm rot="16200000" flipV="1">
            <a:off x="5575743" y="954892"/>
            <a:ext cx="467847" cy="1981080"/>
          </a:xfrm>
          <a:prstGeom prst="bentConnector3">
            <a:avLst>
              <a:gd name="adj1" fmla="val 1271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93257F6-FB19-7773-6E3E-76B3A8FC87C2}"/>
                  </a:ext>
                </a:extLst>
              </p:cNvPr>
              <p:cNvSpPr/>
              <p:nvPr/>
            </p:nvSpPr>
            <p:spPr>
              <a:xfrm rot="5400000">
                <a:off x="6014480" y="4033225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𝑆𝑡𝑟𝑖𝑑𝑒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93257F6-FB19-7773-6E3E-76B3A8FC8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014480" y="4033225"/>
                <a:ext cx="430537" cy="905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33AAFCB-3A18-3FDF-5626-CCC19C3650A6}"/>
                  </a:ext>
                </a:extLst>
              </p:cNvPr>
              <p:cNvSpPr/>
              <p:nvPr/>
            </p:nvSpPr>
            <p:spPr>
              <a:xfrm rot="5400000">
                <a:off x="7161367" y="4033226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𝑆𝑡𝑟𝑖𝑑𝑒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33AAFCB-3A18-3FDF-5626-CCC19C36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61367" y="4033226"/>
                <a:ext cx="430537" cy="905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D2896CA1-7B30-8382-9F7B-1CE2B2C11752}"/>
              </a:ext>
            </a:extLst>
          </p:cNvPr>
          <p:cNvCxnSpPr>
            <a:cxnSpLocks/>
            <a:stCxn id="126" idx="2"/>
            <a:endCxn id="134" idx="1"/>
          </p:cNvCxnSpPr>
          <p:nvPr/>
        </p:nvCxnSpPr>
        <p:spPr>
          <a:xfrm rot="16200000" flipH="1">
            <a:off x="5965796" y="4006740"/>
            <a:ext cx="265670" cy="262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E0BB1A1A-D757-9EA9-A81C-A0DA473E4EB3}"/>
              </a:ext>
            </a:extLst>
          </p:cNvPr>
          <p:cNvCxnSpPr>
            <a:cxnSpLocks/>
            <a:stCxn id="131" idx="2"/>
            <a:endCxn id="134" idx="1"/>
          </p:cNvCxnSpPr>
          <p:nvPr/>
        </p:nvCxnSpPr>
        <p:spPr>
          <a:xfrm rot="5400000">
            <a:off x="6380938" y="3851424"/>
            <a:ext cx="268081" cy="5704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34E38E4A-473F-62A7-6184-4502ED2D98EF}"/>
              </a:ext>
            </a:extLst>
          </p:cNvPr>
          <p:cNvCxnSpPr>
            <a:cxnSpLocks/>
            <a:stCxn id="127" idx="2"/>
            <a:endCxn id="135" idx="0"/>
          </p:cNvCxnSpPr>
          <p:nvPr/>
        </p:nvCxnSpPr>
        <p:spPr>
          <a:xfrm rot="16200000" flipH="1">
            <a:off x="6864652" y="3521243"/>
            <a:ext cx="480940" cy="1448499"/>
          </a:xfrm>
          <a:prstGeom prst="bentConnector4">
            <a:avLst>
              <a:gd name="adj1" fmla="val 42798"/>
              <a:gd name="adj2" fmla="val 1126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5D6EA4-8E3B-D9DA-E5AD-7C121DA5488F}"/>
              </a:ext>
            </a:extLst>
          </p:cNvPr>
          <p:cNvGrpSpPr/>
          <p:nvPr/>
        </p:nvGrpSpPr>
        <p:grpSpPr>
          <a:xfrm>
            <a:off x="152312" y="2562903"/>
            <a:ext cx="3948916" cy="2479292"/>
            <a:chOff x="129736" y="2360350"/>
            <a:chExt cx="3948916" cy="247929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D44359-1374-43CA-9F1E-F871649228E6}"/>
                </a:ext>
              </a:extLst>
            </p:cNvPr>
            <p:cNvSpPr/>
            <p:nvPr/>
          </p:nvSpPr>
          <p:spPr>
            <a:xfrm rot="5400000">
              <a:off x="852239" y="2058725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C8DB169-840C-1665-4E61-676249211B69}"/>
                </a:ext>
              </a:extLst>
            </p:cNvPr>
            <p:cNvSpPr/>
            <p:nvPr/>
          </p:nvSpPr>
          <p:spPr>
            <a:xfrm rot="5400000">
              <a:off x="852241" y="2476893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2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7DE34A9-A96E-2FEB-5B68-E91C0D5452AF}"/>
                </a:ext>
              </a:extLst>
            </p:cNvPr>
            <p:cNvSpPr/>
            <p:nvPr/>
          </p:nvSpPr>
          <p:spPr>
            <a:xfrm rot="5400000">
              <a:off x="852240" y="2897734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8D53EDE-305A-8D02-2451-9C3F5CD08745}"/>
                    </a:ext>
                  </a:extLst>
                </p:cNvPr>
                <p:cNvSpPr txBox="1"/>
                <p:nvPr/>
              </p:nvSpPr>
              <p:spPr>
                <a:xfrm>
                  <a:off x="1980006" y="2779853"/>
                  <a:ext cx="2018678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=64,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8D53EDE-305A-8D02-2451-9C3F5CD08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006" y="2779853"/>
                  <a:ext cx="2018678" cy="358303"/>
                </a:xfrm>
                <a:prstGeom prst="rect">
                  <a:avLst/>
                </a:prstGeom>
                <a:blipFill>
                  <a:blip r:embed="rId11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2F72D40-73AF-0749-9320-8588CD987A55}"/>
                    </a:ext>
                  </a:extLst>
                </p:cNvPr>
                <p:cNvSpPr txBox="1"/>
                <p:nvPr/>
              </p:nvSpPr>
              <p:spPr>
                <a:xfrm>
                  <a:off x="1977819" y="3195874"/>
                  <a:ext cx="2100833" cy="360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=32,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2F72D40-73AF-0749-9320-8588CD987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819" y="3195874"/>
                  <a:ext cx="2100833" cy="360612"/>
                </a:xfrm>
                <a:prstGeom prst="rect">
                  <a:avLst/>
                </a:prstGeom>
                <a:blipFill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498C89-DD51-DDAA-253A-9CFF30B477EF}"/>
                    </a:ext>
                  </a:extLst>
                </p:cNvPr>
                <p:cNvSpPr txBox="1"/>
                <p:nvPr/>
              </p:nvSpPr>
              <p:spPr>
                <a:xfrm>
                  <a:off x="1979945" y="3618862"/>
                  <a:ext cx="2018801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=16,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498C89-DD51-DDAA-253A-9CFF30B47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945" y="3618862"/>
                  <a:ext cx="2018801" cy="358303"/>
                </a:xfrm>
                <a:prstGeom prst="rect">
                  <a:avLst/>
                </a:prstGeom>
                <a:blipFill>
                  <a:blip r:embed="rId13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9679CCD-C27D-5CF2-FC20-CC58078C45A3}"/>
                    </a:ext>
                  </a:extLst>
                </p:cNvPr>
                <p:cNvSpPr/>
                <p:nvPr/>
              </p:nvSpPr>
              <p:spPr>
                <a:xfrm rot="5400000">
                  <a:off x="852238" y="163922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5, 5, 5, 128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9679CCD-C27D-5CF2-FC20-CC58078C45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2238" y="1639221"/>
                  <a:ext cx="381000" cy="18232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094BA4D-B370-1CAA-50EA-AFDF4E0E13AE}"/>
                    </a:ext>
                  </a:extLst>
                </p:cNvPr>
                <p:cNvSpPr/>
                <p:nvPr/>
              </p:nvSpPr>
              <p:spPr>
                <a:xfrm rot="5400000">
                  <a:off x="852237" y="3737513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60, 60, 60, 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094BA4D-B370-1CAA-50EA-AFDF4E0E1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2237" y="3737513"/>
                  <a:ext cx="381000" cy="182325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0EBB2B8-CE8B-E81D-8239-DECC337A9AC9}"/>
                </a:ext>
              </a:extLst>
            </p:cNvPr>
            <p:cNvSpPr/>
            <p:nvPr/>
          </p:nvSpPr>
          <p:spPr>
            <a:xfrm rot="5400000">
              <a:off x="850865" y="331763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Block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0EE38-5171-B95F-1110-EDA3BF297D48}"/>
              </a:ext>
            </a:extLst>
          </p:cNvPr>
          <p:cNvGrpSpPr/>
          <p:nvPr/>
        </p:nvGrpSpPr>
        <p:grpSpPr>
          <a:xfrm>
            <a:off x="1989528" y="4171564"/>
            <a:ext cx="1327543" cy="601650"/>
            <a:chOff x="2216984" y="4239446"/>
            <a:chExt cx="1327543" cy="60165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FFA0300-8667-3B81-B670-F2D007D09335}"/>
                </a:ext>
              </a:extLst>
            </p:cNvPr>
            <p:cNvSpPr/>
            <p:nvPr/>
          </p:nvSpPr>
          <p:spPr>
            <a:xfrm rot="5400000">
              <a:off x="2852157" y="3814549"/>
              <a:ext cx="267474" cy="1117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ConvT3D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E11B19-3853-66CE-E2AF-94A409CE73D3}"/>
                </a:ext>
              </a:extLst>
            </p:cNvPr>
            <p:cNvSpPr/>
            <p:nvPr/>
          </p:nvSpPr>
          <p:spPr>
            <a:xfrm rot="5400000">
              <a:off x="2852157" y="4148725"/>
              <a:ext cx="267474" cy="1117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Conv3D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975B06A0-1ABA-F449-9F35-C8A625E9B7D4}"/>
                </a:ext>
              </a:extLst>
            </p:cNvPr>
            <p:cNvSpPr/>
            <p:nvPr/>
          </p:nvSpPr>
          <p:spPr>
            <a:xfrm>
              <a:off x="2216984" y="4250263"/>
              <a:ext cx="210277" cy="580014"/>
            </a:xfrm>
            <a:prstGeom prst="leftBrac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B097DB-2593-FE7D-CB05-9436F1DFDCE9}"/>
                  </a:ext>
                </a:extLst>
              </p:cNvPr>
              <p:cNvSpPr txBox="1"/>
              <p:nvPr/>
            </p:nvSpPr>
            <p:spPr>
              <a:xfrm>
                <a:off x="3320883" y="4180657"/>
                <a:ext cx="1260777" cy="29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B097DB-2593-FE7D-CB05-9436F1DF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83" y="4180657"/>
                <a:ext cx="1260777" cy="291811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B6CE0C-AD9E-6FAE-4129-0F83E635CE0F}"/>
                  </a:ext>
                </a:extLst>
              </p:cNvPr>
              <p:cNvSpPr txBox="1"/>
              <p:nvPr/>
            </p:nvSpPr>
            <p:spPr>
              <a:xfrm>
                <a:off x="3320882" y="4470584"/>
                <a:ext cx="1251118" cy="29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B6CE0C-AD9E-6FAE-4129-0F83E635C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82" y="4470584"/>
                <a:ext cx="1251118" cy="291811"/>
              </a:xfrm>
              <a:prstGeom prst="rect">
                <a:avLst/>
              </a:prstGeom>
              <a:blipFill>
                <a:blip r:embed="rId1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99D6B768-5AA7-AC6D-17F0-6873E6AA8A0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959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Reservoir 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CNN-RNN Proxy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Training &amp;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Results, Discussion &amp;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73103-C22B-56F1-5159-E8B024A1E65F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Training &amp;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Performance and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FACE-89EE-9D5F-8AFB-D72E16E123EB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2134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4450"/>
                <a:ext cx="8229600" cy="360136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Compile</a:t>
                </a:r>
              </a:p>
              <a:p>
                <a:pPr marL="857250" lvl="1" indent="-457200"/>
                <a:r>
                  <a:rPr lang="en-US" sz="1600" dirty="0"/>
                  <a:t>Optimizer = </a:t>
                </a:r>
                <a:r>
                  <a:rPr lang="en-US" sz="1600" dirty="0" err="1"/>
                  <a:t>Nadam</a:t>
                </a:r>
                <a:r>
                  <a:rPr lang="en-US" sz="1600" dirty="0"/>
                  <a:t> </a:t>
                </a:r>
                <a:r>
                  <a:rPr lang="en-US" sz="1200" dirty="0"/>
                  <a:t>(Adam with </a:t>
                </a:r>
                <a:r>
                  <a:rPr lang="en-US" sz="1200" dirty="0" err="1"/>
                  <a:t>Nesterov</a:t>
                </a:r>
                <a:r>
                  <a:rPr lang="en-US" sz="1200" dirty="0"/>
                  <a:t> momentum)</a:t>
                </a:r>
              </a:p>
              <a:p>
                <a:pPr marL="857250" lvl="1" indent="-457200"/>
                <a:r>
                  <a:rPr lang="en-US" sz="1600" dirty="0"/>
                  <a:t>Loss = MSE</a:t>
                </a:r>
              </a:p>
              <a:p>
                <a:pPr marL="857250" lvl="1" indent="-457200"/>
                <a:endParaRPr lang="en-US" sz="1600" dirty="0"/>
              </a:p>
              <a:p>
                <a:pPr marL="457200" indent="-457200"/>
                <a:r>
                  <a:rPr lang="en-US" sz="2000" dirty="0"/>
                  <a:t>Fit</a:t>
                </a:r>
              </a:p>
              <a:p>
                <a:pPr marL="857250" lvl="1" indent="-457200"/>
                <a:r>
                  <a:rPr lang="en-US" sz="1600" dirty="0"/>
                  <a:t>Epochs = 300</a:t>
                </a:r>
              </a:p>
              <a:p>
                <a:pPr marL="857250" lvl="1" indent="-457200"/>
                <a:r>
                  <a:rPr lang="en-US" sz="1600" dirty="0"/>
                  <a:t>Batch size = 40</a:t>
                </a:r>
              </a:p>
              <a:p>
                <a:pPr marL="857250" lvl="1" indent="-457200"/>
                <a:r>
                  <a:rPr lang="en-US" sz="1600" dirty="0"/>
                  <a:t>Validation split = 0.25</a:t>
                </a:r>
              </a:p>
              <a:p>
                <a:pPr marL="857250" lvl="1" indent="-457200"/>
                <a:r>
                  <a:rPr lang="en-US" sz="1600" dirty="0"/>
                  <a:t>Workers = 10</a:t>
                </a:r>
              </a:p>
              <a:p>
                <a:pPr marL="457200" indent="-457200"/>
                <a:endParaRPr lang="en-US" sz="2000" dirty="0"/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≈17</m:t>
                    </m:r>
                  </m:oMath>
                </a14:m>
                <a:r>
                  <a:rPr lang="en-US" sz="2000" dirty="0"/>
                  <a:t> minutes on Nvidia RTX 3080 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4450"/>
                <a:ext cx="8229600" cy="3601368"/>
              </a:xfrm>
              <a:blipFill>
                <a:blip r:embed="rId2"/>
                <a:stretch>
                  <a:fillRect l="-667" t="-1017" b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324600" y="109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1A6BF-DE73-9376-FAA8-56B73D8478D4}"/>
              </a:ext>
            </a:extLst>
          </p:cNvPr>
          <p:cNvGrpSpPr/>
          <p:nvPr/>
        </p:nvGrpSpPr>
        <p:grpSpPr>
          <a:xfrm>
            <a:off x="5876469" y="967024"/>
            <a:ext cx="3267531" cy="1605433"/>
            <a:chOff x="5871553" y="1086514"/>
            <a:chExt cx="3267531" cy="16054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7E317B-0905-AC91-830A-EF2E8FEF0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553" y="1086514"/>
              <a:ext cx="3267531" cy="10002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AD1216-AEB8-F67C-B403-3487A74EB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1553" y="2084935"/>
              <a:ext cx="3267531" cy="607012"/>
            </a:xfrm>
            <a:prstGeom prst="rect">
              <a:avLst/>
            </a:prstGeom>
          </p:spPr>
        </p:pic>
      </p:grp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27A19F2F-4E48-0E3F-9FB6-ADE25A5B9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08" y="2631189"/>
            <a:ext cx="3221492" cy="22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2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Use trained model to show training predictions</a:t>
            </a:r>
          </a:p>
          <a:p>
            <a:pPr lvl="1"/>
            <a:r>
              <a:rPr lang="en-US" sz="1600" dirty="0"/>
              <a:t>MSE = 0.016 ;  SSIM = 0.817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E2001-3E48-B36B-C36F-BA56ECB0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" y="2072087"/>
            <a:ext cx="9144000" cy="30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Testing predictions</a:t>
            </a:r>
          </a:p>
          <a:p>
            <a:pPr lvl="1"/>
            <a:r>
              <a:rPr lang="en-US" sz="1600" dirty="0"/>
              <a:t>MSE = 0.040 ;  SSIM = 0.563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7" name="Picture 6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2271A80-44FE-111C-7160-760E408A2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087"/>
            <a:ext cx="9144000" cy="30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3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Results, Discussion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Lessons Learned, Possible Applications, and 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C8351-C099-6FB6-0892-48130E4AAD19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4185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High-Fidelity Simulations</a:t>
            </a:r>
          </a:p>
          <a:p>
            <a:pPr marL="857250" lvl="1" indent="-457200"/>
            <a:r>
              <a:rPr lang="en-US" sz="1600" dirty="0"/>
              <a:t>Crucial yet costly step in reservoir characterization and forecasting</a:t>
            </a:r>
            <a:endParaRPr lang="en-US" sz="1200" dirty="0"/>
          </a:p>
          <a:p>
            <a:pPr marL="857250" lvl="1" indent="-457200"/>
            <a:r>
              <a:rPr lang="en-US" sz="1600" dirty="0"/>
              <a:t>HFS performed in MRST from SPE10 partition</a:t>
            </a:r>
          </a:p>
          <a:p>
            <a:pPr marL="857250" lvl="1" indent="-457200"/>
            <a:r>
              <a:rPr lang="en-US" sz="1600" dirty="0"/>
              <a:t>Approximately 20 seconds per realizations</a:t>
            </a:r>
          </a:p>
          <a:p>
            <a:pPr marL="857250" lvl="1" indent="-457200"/>
            <a:endParaRPr lang="en-US" sz="1600" dirty="0"/>
          </a:p>
          <a:p>
            <a:pPr marL="457200" indent="-457200"/>
            <a:r>
              <a:rPr lang="en-US" sz="2000" dirty="0"/>
              <a:t>Data Processing</a:t>
            </a:r>
          </a:p>
          <a:p>
            <a:pPr marL="857250" lvl="1" indent="-457200"/>
            <a:r>
              <a:rPr lang="en-US" sz="1600" dirty="0"/>
              <a:t>Data: feature (static – permeability) &amp; target (dynamic – saturation)</a:t>
            </a:r>
          </a:p>
          <a:p>
            <a:pPr marL="857250" lvl="1" indent="-457200"/>
            <a:r>
              <a:rPr lang="en-US" sz="1600" dirty="0"/>
              <a:t>Augmentation by rotation; Random shuffling; Min-Max Normalization; Train/Test split</a:t>
            </a:r>
          </a:p>
          <a:p>
            <a:pPr marL="857250" lvl="1" indent="-457200"/>
            <a:r>
              <a:rPr lang="en-US" sz="1600" dirty="0"/>
              <a:t>Optimized for use in </a:t>
            </a:r>
            <a:r>
              <a:rPr lang="en-US" sz="1600" dirty="0" err="1"/>
              <a:t>Keras</a:t>
            </a:r>
            <a:r>
              <a:rPr lang="en-US" sz="1600" dirty="0"/>
              <a:t> deep learning framework to make proxy model learn the physics of the system</a:t>
            </a:r>
          </a:p>
          <a:p>
            <a:pPr marL="857250" lvl="1" indent="-457200"/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9486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91368"/>
                <a:ext cx="8229600" cy="35244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Proxy Model</a:t>
                </a:r>
              </a:p>
              <a:p>
                <a:pPr marL="857250" lvl="1" indent="-457200"/>
                <a:r>
                  <a:rPr lang="en-US" sz="1600" dirty="0"/>
                  <a:t>Block architecture: Encoder – Recurrent – Decoder </a:t>
                </a:r>
                <a:endParaRPr lang="en-US" sz="1200" dirty="0"/>
              </a:p>
              <a:p>
                <a:pPr marL="857250" lvl="1" indent="-457200"/>
                <a:r>
                  <a:rPr lang="en-US" sz="1600" dirty="0"/>
                  <a:t>Approximately 930,000 parameters</a:t>
                </a:r>
              </a:p>
              <a:p>
                <a:pPr marL="857250" lvl="1" indent="-457200"/>
                <a:r>
                  <a:rPr lang="en-US" sz="1600" dirty="0"/>
                  <a:t>Each prediction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≈0.5</m:t>
                    </m:r>
                  </m:oMath>
                </a14:m>
                <a:r>
                  <a:rPr lang="en-US" sz="1600" dirty="0"/>
                  <a:t> milliseconds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40,000</m:t>
                    </m:r>
                  </m:oMath>
                </a14:m>
                <a:r>
                  <a:rPr lang="en-US" sz="1600" dirty="0"/>
                  <a:t>x  speedup!</a:t>
                </a:r>
              </a:p>
              <a:p>
                <a:pPr marL="857250" lvl="1" indent="-457200"/>
                <a:endParaRPr lang="en-US" sz="1600" dirty="0"/>
              </a:p>
              <a:p>
                <a:pPr marL="457200" indent="-457200"/>
                <a:r>
                  <a:rPr lang="en-US" sz="2000" dirty="0"/>
                  <a:t>Results</a:t>
                </a:r>
              </a:p>
              <a:p>
                <a:pPr marL="857250" lvl="1" indent="-457200"/>
                <a:r>
                  <a:rPr lang="en-US" sz="1600" dirty="0"/>
                  <a:t>The proxy model is extremely efficient in predicting dynamic saturation states from a static permeability map.</a:t>
                </a:r>
              </a:p>
              <a:p>
                <a:pPr marL="857250" lvl="1" indent="-457200"/>
                <a:r>
                  <a:rPr lang="en-US" sz="1600" dirty="0"/>
                  <a:t>Train MSE, SSIM = 0.016, 0.817</a:t>
                </a:r>
              </a:p>
              <a:p>
                <a:pPr marL="857250" lvl="1" indent="-457200"/>
                <a:r>
                  <a:rPr lang="en-US" sz="1600" dirty="0"/>
                  <a:t>Test MSE, SSIM = 0.040, 0.563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91368"/>
                <a:ext cx="8229600" cy="3524450"/>
              </a:xfrm>
              <a:blipFill>
                <a:blip r:embed="rId2"/>
                <a:stretch>
                  <a:fillRect l="-6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5111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Conclusion</a:t>
            </a:r>
          </a:p>
          <a:p>
            <a:pPr marL="857250" lvl="1" indent="-457200"/>
            <a:r>
              <a:rPr lang="en-US" sz="1600" dirty="0"/>
              <a:t>Including a SSIM loss function to improve testing predictions</a:t>
            </a:r>
          </a:p>
          <a:p>
            <a:pPr marL="857250" lvl="1" indent="-457200"/>
            <a:r>
              <a:rPr lang="en-US" sz="1600" dirty="0"/>
              <a:t>Expand training data through augmentation or generate more realizations</a:t>
            </a:r>
          </a:p>
          <a:p>
            <a:pPr marL="857250" lvl="1" indent="-457200"/>
            <a:r>
              <a:rPr lang="en-US" sz="1600" dirty="0"/>
              <a:t>Applications:</a:t>
            </a:r>
          </a:p>
          <a:p>
            <a:pPr marL="1257300" lvl="2" indent="-457200"/>
            <a:r>
              <a:rPr lang="en-US" sz="1400" dirty="0"/>
              <a:t>Uncertainty quantification</a:t>
            </a:r>
          </a:p>
          <a:p>
            <a:pPr marL="1257300" lvl="2" indent="-457200"/>
            <a:r>
              <a:rPr lang="en-US" sz="1400" dirty="0"/>
              <a:t>History matching / parameter estimation / model calibration</a:t>
            </a:r>
          </a:p>
          <a:p>
            <a:pPr marL="1257300" lvl="2" indent="-457200"/>
            <a:r>
              <a:rPr lang="en-US" sz="1400" dirty="0"/>
              <a:t>Closed-loop optimization</a:t>
            </a:r>
          </a:p>
          <a:p>
            <a:pPr marL="857250" lvl="1" indent="-457200"/>
            <a:r>
              <a:rPr lang="en-US" sz="1600" dirty="0"/>
              <a:t>Other areas:</a:t>
            </a:r>
          </a:p>
          <a:p>
            <a:pPr marL="1257300" lvl="2" indent="-457200"/>
            <a:r>
              <a:rPr lang="en-US" sz="1400" dirty="0"/>
              <a:t>Groundwater flows</a:t>
            </a:r>
          </a:p>
          <a:p>
            <a:pPr marL="1257300" lvl="2" indent="-457200"/>
            <a:r>
              <a:rPr lang="en-US" sz="1400" dirty="0"/>
              <a:t>Contaminant transport</a:t>
            </a:r>
          </a:p>
          <a:p>
            <a:pPr marL="1257300" lvl="2" indent="-457200"/>
            <a:r>
              <a:rPr lang="en-US" sz="1400" dirty="0"/>
              <a:t>Petroleum production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5063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55E0-2E89-6B91-18C6-4A5DC07F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50"/>
          </a:xfrm>
        </p:spPr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Maldonado-Cruz, Eduardo, and Michael J Pyrcz. (2022) “Fast Evaluation of Pressure and Saturation Predictions with a Deep Learning Surrogate Flow Model.” Journal of petroleum science &amp; engineering 212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Kim, Y. D., &amp; Durlofsky, L. J. (2022). "Convolutional-Recurrent Neural Network Proxy for Robust Optimization and Closed-Loop Reservoir Management."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arXiv:2203.07524.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Kaur, Harpreet et al. (2022) “Time-Lapse Seismic Data Inversion for Estimating Reservoir Parameters Using Deep Learning.” Interpretation (Tulsa) 10.1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S. Pan, S.L. Brunton, and J.N.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Kutz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(2022) "Neural Implicit Flow: a mesh-agnostic dimensionality reduction paradigm of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spatio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-temporal data."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arXiv:2204.03216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Joon, Shams,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Dawuda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Ismael, Morgan, Eugene, and Sanjay Srinivasan. (2022) "Rock Physics-Based Data Assimilation of Integrated Continuous Active-Source Seismic and Pressure Monitoring Data during Geological Carbon Storage." SPE Journal.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Gonzalez, Keyla, and Siddharth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Misra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(2022) “Unsupervised Learning Monitors the Carbon-Dioxide Plume in the Subsurface Carbon Storage Reservoir.” Expert systems with applications 201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K.G.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Gurjao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Gildin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R. Gibson, and M. Everett. (2022) "Estimation of Far-Field Fiber Optics Distributed Acoustic Sensing DAS Response Using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Spatio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-Temporal Machine Learning Schemes and Improvement of Hydraulic Fracture Geometric Characterization." SPE Hydraulic Fracturing Technology Conference and Exhibition, USA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Salazar, Jose J et al. (2022) “Fair Train-Test Split in Machine Learning: Mitigating Spatial Autocorrelation for Improved Prediction Accuracy.” Journal of petroleum science &amp; engineering 209:109885–.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Tang, Meng,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Yimin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Liu, and Louis J Durlofsky. (2021) “Deep-Learning-Based Surrogate Flow Modeling and Geological Parameterization for Data Assimilation in 3D Subsurface Flow.” Computer methods in applied mechanics and engineering 376:113636–.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H. Jo, Y. Cho, M.J. Pyrcz, H. Tang, and P. Fu (2021) "Machine learning-based porosity estimation from spectral decomposed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siesmic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data."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arXiv:2111.13581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Wen, Gege, Catherine Hay, and Sally M Benson. (2021) “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CCSNet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A Deep Learning Modeling Suite for CO2 Storage.” Advances in water resources 155:104009–.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Alsulaimani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Thamer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, and Mary Wheeler. (2021) "Reduced-Order Modeling for Multiphase Flow Using a Physics-Based Deep Learning." SPE Reservoir Simulation Conference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E.J.R. Coutinho, M.J. Aqua and E.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Gildin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(2021) "Physics-Aware Deep-Learning-Based Proxy Reservoir Simulation Model Equipped with State and Well Output Prediction." SPE Reservoir Simulation Conference, Virtual.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Ciriello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V., Lee, J. &amp; Tartakovsky, D.M. (2021) "Advances in uncertainty quantification for water resources applications." Stoch Environ Res Risk Assess 35, 955–957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Pan, W., Torres-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Verdín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C. &amp; Pyrcz, M.J. (2021) "Stochastic Pix2pix: A New Machine Learning Method for Geophysical and Well Conditioning of Rule-Based Channel Reservoir Models." Nat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Resour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Res 30, 1319–1345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Wu, Hao et al. (2021) “A Multi-Dimensional Parametric Study of Variability in Multi-Phase Flow Dynamics During Geologic CO2 Sequestration Accelerated with Machine Learning.” Applied energy 287:116580–.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Santos, J.E., Yin, Y., Jo, H. et al. (2021) "Computationally Efficient Multiscale Neural Networks Applied to Fluid Flow in Complex 3D Porous Media."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Transp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Porous Med 140, 241–272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Chan, S., Elsheikh, A.H. (2020) "Data-driven acceleration of multiscale methods for uncertainty quantification: application in transient multiphase flow in porous media." Int J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Geomath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11,3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Cheung, S.W., Chung, E.T.,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Efendiev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Y. et al. (2020) "Deep global model reduction learning in porous media flow simulation."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Comput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Geosci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24, 261–274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Almasov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Azad 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Onur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Mustafa , and Albert C. Reynolds. (2020) "Production Optimization of the CO2 Huff-N-Puff Process in an Unconventional Reservoir Using a Machine Learning Based Proxy." SPE Improved Oil Recovery Conference, Virtual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Jiang,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Chiyu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lmaxr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al. (2020) “MESHFREEFLOWNET: A Physics-Constrained Deep Continuous Space-Time Super-Resolution Framework.” SC20: International Conference for High Performance Computing, Networking, Storage and Analysis. IEEE 1–15.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Nagoor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Elsheikh, A.H. (2019) "Reduced-Order Modeling of Subsurface Multi-phase Flow Models Using Deep Residual Recurrent Neural Networks."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Transp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Porous Med 126, 713–741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Jayne, Richard S, Hao Wu, and Ryan M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Pollyea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(2019) “Geologic CO2 Sequestration and Permeability Uncertainty in a Highly Heterogeneous Reservoir.” International journal of greenhouse gas control 83.C:128–139.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K.-A. Lie. (2019) "An Introduction to Reservoir Simulation Using MATLAB/GNU Octave: User Guide for the MATLAB Reservoir Simulation Toolbox (MRST)." Cambridge University Press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Brunton, Steven L., and Jose Nathan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Kutz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(2019) "Data-Driven Science and Engineering: Machine Learning, Dynamical Systems, and Control." 1st ed. Cambridge University Press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Guo,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Zhenyu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and Albert C Reynolds. (2018) “Robust Life-Cycle Production Optimization With a Support-Vector-Regression Proxy.” SPE journal 23.6:2409–2427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Naraghi,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Morteza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Elahi, Spikes, Kyle , and Sanjay Srinivasan. (2017) "3D Reconstruction of Porous Media From a 2D Section and Comparisons of Transport and Elastic Properties." SPE Res Eval &amp;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20:342–352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Ampomah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W et al. (2017) “Optimum Design of CO2 Storage and Oil Recovery Under Geological Uncertainty.” Applied energy 195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Nagoor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Elsheikh, A.H. (2017) "DR-RNN: A deep residual recurrent neural network for model reduction."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arXiv:1709.00939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7DBC8-DE95-2DC9-9E27-3376AF1A06D5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9831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A886-C5D2-F2F4-AF55-655FA1734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884" y="861358"/>
            <a:ext cx="7772400" cy="110251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53EE8-2E8B-EB0F-C6C3-BBF28BEF0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84" y="1963877"/>
            <a:ext cx="7772400" cy="817691"/>
          </a:xfrm>
        </p:spPr>
        <p:txBody>
          <a:bodyPr/>
          <a:lstStyle/>
          <a:p>
            <a:pPr algn="l"/>
            <a:r>
              <a:rPr lang="en-US" dirty="0"/>
              <a:t>Questions?</a:t>
            </a:r>
          </a:p>
        </p:txBody>
      </p:sp>
      <p:pic>
        <p:nvPicPr>
          <p:cNvPr id="4098" name="Picture 2" descr="Memetic Memory: What Memes Can Teach Us About Machine Learning">
            <a:extLst>
              <a:ext uri="{FF2B5EF4-FFF2-40B4-BE49-F238E27FC236}">
                <a16:creationId xmlns:a16="http://schemas.microsoft.com/office/drawing/2014/main" id="{D2A5C804-9F46-6D69-223C-868D976A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6" y="914400"/>
            <a:ext cx="2316030" cy="2312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D9901D-412F-0B6C-297B-CF8A73162161}"/>
              </a:ext>
            </a:extLst>
          </p:cNvPr>
          <p:cNvGrpSpPr/>
          <p:nvPr/>
        </p:nvGrpSpPr>
        <p:grpSpPr>
          <a:xfrm>
            <a:off x="614516" y="3672156"/>
            <a:ext cx="7914968" cy="1314450"/>
            <a:chOff x="543232" y="3656275"/>
            <a:chExt cx="7914968" cy="131445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8B0AA24-BAEB-469A-E4EC-C1A71287A1C6}"/>
                </a:ext>
              </a:extLst>
            </p:cNvPr>
            <p:cNvSpPr txBox="1">
              <a:spLocks/>
            </p:cNvSpPr>
            <p:nvPr/>
          </p:nvSpPr>
          <p:spPr>
            <a:xfrm>
              <a:off x="543232" y="3656275"/>
              <a:ext cx="3957484" cy="13144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bg1"/>
                  </a:solidFill>
                  <a:latin typeface="Arial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sz="1200" dirty="0"/>
                <a:t>Misael Morales: 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PhD Student in Petroleum &amp; Geosystems Engineering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Advisors: Dr. Michael Pyrcz, Dr. Carlos Torres-Verdin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>
                  <a:solidFill>
                    <a:srgbClr val="00B0F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 err="1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>
                  <a:solidFill>
                    <a:srgbClr val="00B0F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Website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>
                  <a:solidFill>
                    <a:srgbClr val="00B0F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misaelmorales@utexas.edu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</a:p>
            <a:p>
              <a:pPr fontAlgn="auto">
                <a:spcAft>
                  <a:spcPts val="0"/>
                </a:spcAft>
              </a:pPr>
              <a:endParaRPr lang="en-US" sz="1200" dirty="0"/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FBE6618-92B8-EE3A-3500-CC975446320A}"/>
                </a:ext>
              </a:extLst>
            </p:cNvPr>
            <p:cNvSpPr txBox="1">
              <a:spLocks/>
            </p:cNvSpPr>
            <p:nvPr/>
          </p:nvSpPr>
          <p:spPr>
            <a:xfrm>
              <a:off x="4500716" y="3656275"/>
              <a:ext cx="3957484" cy="13144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bg1"/>
                  </a:solidFill>
                  <a:latin typeface="Arial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sz="1200" dirty="0" err="1"/>
                <a:t>Oriyomi</a:t>
              </a:r>
              <a:r>
                <a:rPr lang="en-US" sz="1200" dirty="0"/>
                <a:t> Raheem: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PhD Student in Petroleum &amp; Geosystems Engineering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Advisor: Dr. Carlos Torres-Verdin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>
                  <a:solidFill>
                    <a:srgbClr val="00B0F0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oriyomiraheem@utexas.edu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EA59E-755F-9D8F-03F6-7CF8536FD0F6}"/>
              </a:ext>
            </a:extLst>
          </p:cNvPr>
          <p:cNvSpPr txBox="1"/>
          <p:nvPr/>
        </p:nvSpPr>
        <p:spPr>
          <a:xfrm>
            <a:off x="680884" y="2782521"/>
            <a:ext cx="4950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Link to notebook: </a:t>
            </a:r>
            <a:endParaRPr lang="en-US" sz="1200" dirty="0">
              <a:solidFill>
                <a:srgbClr val="00B0F0"/>
              </a:solidFill>
            </a:endParaRPr>
          </a:p>
          <a:p>
            <a:r>
              <a:rPr lang="en-US" sz="1200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https://github.com/misaelmmorales/CNN-RNN-CO2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D88D3-E014-AAB7-7AAF-00FE11B2B96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41582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/>
          <a:lstStyle/>
          <a:p>
            <a:r>
              <a:rPr lang="en-US" dirty="0"/>
              <a:t>Question, Problem, and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11006-C869-85BA-2C9B-F301F39E44C4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088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DD0C-C25B-601A-4239-BE5C789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428750"/>
            <a:ext cx="5029200" cy="1021556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21F7B-4E2D-EDAE-E2EF-0318DE0A3C5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06484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Simulation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Reference pressure: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000" dirty="0"/>
                  <a:t> mega Pascals</a:t>
                </a:r>
              </a:p>
              <a:p>
                <a:r>
                  <a:rPr lang="en-US" sz="2000" dirty="0"/>
                  <a:t>Reference temperature: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Water compressibility: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Rock compressibility: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4.35×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bars</a:t>
                </a:r>
              </a:p>
              <a:p>
                <a:r>
                  <a:rPr lang="en-US" sz="2000" dirty="0"/>
                  <a:t>Water viscosity: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dirty="0"/>
                  <a:t> Pascal-second</a:t>
                </a:r>
              </a:p>
              <a:p>
                <a:r>
                  <a:rPr lang="en-US" sz="2000" dirty="0"/>
                  <a:t>CO2 viscosity: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5.68×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Pascal-second</a:t>
                </a:r>
              </a:p>
              <a:p>
                <a:r>
                  <a:rPr lang="en-US" sz="2000" dirty="0"/>
                  <a:t>Residual water saturation: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0.27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Residual CO2 saturation: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Water viscosity: 1000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  <a:blipFill>
                <a:blip r:embed="rId2"/>
                <a:stretch>
                  <a:fillRect l="-667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BC7F1A-A4A2-8752-501F-7401D87EB73F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08725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Simulation Variables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Grid size: 60x60x1</a:t>
                </a:r>
              </a:p>
              <a:p>
                <a:r>
                  <a:rPr lang="en-US" sz="2000" dirty="0"/>
                  <a:t>Grid dimensions: 20x10x5 ft</a:t>
                </a:r>
              </a:p>
              <a:p>
                <a:r>
                  <a:rPr lang="en-US" sz="2000" dirty="0"/>
                  <a:t>Initial reservoir pressure: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en-US" sz="2000" dirty="0"/>
                  <a:t> psia</a:t>
                </a:r>
              </a:p>
              <a:p>
                <a:r>
                  <a:rPr lang="en-US" sz="2000" dirty="0"/>
                  <a:t>Initial reservoir saturation: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Total simulation time: 5 years</a:t>
                </a:r>
              </a:p>
              <a:p>
                <a:r>
                  <a:rPr lang="en-US" sz="2000" dirty="0"/>
                  <a:t>Monitor steps: 1 month</a:t>
                </a:r>
              </a:p>
              <a:p>
                <a:r>
                  <a:rPr lang="en-US" sz="2000" dirty="0"/>
                  <a:t>Total steps: 60</a:t>
                </a:r>
              </a:p>
              <a:p>
                <a:r>
                  <a:rPr lang="en-US" sz="2000" dirty="0"/>
                  <a:t>Wellbore radius: 0.05</a:t>
                </a:r>
              </a:p>
              <a:p>
                <a:r>
                  <a:rPr lang="en-US" sz="2000" dirty="0"/>
                  <a:t>AD Solver: </a:t>
                </a:r>
                <a:r>
                  <a:rPr lang="en-US" sz="2000" dirty="0" err="1"/>
                  <a:t>TwoPhaseWaterGasModel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  <a:blipFill>
                <a:blip r:embed="rId2"/>
                <a:stretch>
                  <a:fillRect l="-667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3BD4DC-9EB0-B275-EA32-D7DCBB6377C2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165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Proxy Model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55E0-2E89-6B91-18C6-4A5DC07F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657600"/>
          </a:xfrm>
        </p:spPr>
        <p:txBody>
          <a:bodyPr>
            <a:normAutofit/>
          </a:bodyPr>
          <a:lstStyle/>
          <a:p>
            <a:r>
              <a:rPr lang="en-US" sz="2000" dirty="0"/>
              <a:t>L2 regularization: 1e-4</a:t>
            </a:r>
          </a:p>
          <a:p>
            <a:r>
              <a:rPr lang="en-US" sz="2000" dirty="0" err="1"/>
              <a:t>LeakyReLU</a:t>
            </a:r>
            <a:r>
              <a:rPr lang="en-US" sz="2000" dirty="0"/>
              <a:t> alpha: 0.3</a:t>
            </a:r>
          </a:p>
          <a:p>
            <a:r>
              <a:rPr lang="en-US" sz="2000" dirty="0"/>
              <a:t>RNN dropout: 0.2</a:t>
            </a:r>
          </a:p>
          <a:p>
            <a:r>
              <a:rPr lang="en-US" sz="2000" dirty="0" err="1"/>
              <a:t>Nadam</a:t>
            </a:r>
            <a:r>
              <a:rPr lang="en-US" sz="2000" dirty="0"/>
              <a:t> learning rate: 5e-4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8E7AC-6D31-B894-CAB8-08E99F112C53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76252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Reservoir simulation is crucial for subsurface energy resource engineering</a:t>
            </a:r>
          </a:p>
          <a:p>
            <a:pPr lvl="1"/>
            <a:r>
              <a:rPr lang="en-US" sz="1600" dirty="0"/>
              <a:t>Often, it is very complex and time-consuming</a:t>
            </a:r>
          </a:p>
          <a:p>
            <a:endParaRPr lang="en-US" sz="2000" dirty="0"/>
          </a:p>
          <a:p>
            <a:r>
              <a:rPr lang="en-US" sz="2000" dirty="0"/>
              <a:t>Develop a deep learning framework for forward reservoir simulation</a:t>
            </a:r>
          </a:p>
          <a:p>
            <a:pPr lvl="1"/>
            <a:r>
              <a:rPr lang="en-US" sz="1600" dirty="0"/>
              <a:t>Better computational efficiency</a:t>
            </a:r>
          </a:p>
          <a:p>
            <a:pPr lvl="1"/>
            <a:r>
              <a:rPr lang="en-US" sz="1600" dirty="0"/>
              <a:t>Accuracy trade-off</a:t>
            </a:r>
          </a:p>
          <a:p>
            <a:pPr lvl="1"/>
            <a:endParaRPr lang="en-US" sz="1600" dirty="0"/>
          </a:p>
          <a:p>
            <a:r>
              <a:rPr lang="en-US" sz="2000" dirty="0"/>
              <a:t>Exploit latent space dynamics for timelapse predictions using CNN-RNN architecture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FDF4B8-A5D6-9E85-8625-48D96D3D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4557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FE150D-3129-006E-6E9D-2421D6280746}"/>
              </a:ext>
            </a:extLst>
          </p:cNvPr>
          <p:cNvGrpSpPr/>
          <p:nvPr/>
        </p:nvGrpSpPr>
        <p:grpSpPr>
          <a:xfrm>
            <a:off x="396798" y="3420342"/>
            <a:ext cx="1447800" cy="990600"/>
            <a:chOff x="152400" y="1885950"/>
            <a:chExt cx="1447800" cy="990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1EDDC1-0058-3047-EBAB-BEEDA2BB8708}"/>
                </a:ext>
              </a:extLst>
            </p:cNvPr>
            <p:cNvSpPr/>
            <p:nvPr/>
          </p:nvSpPr>
          <p:spPr>
            <a:xfrm>
              <a:off x="152400" y="1885950"/>
              <a:ext cx="1447800" cy="990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Numerical Simulation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(MRST)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E9117C3-5051-4F36-62B6-BC17AECB9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90750"/>
              <a:ext cx="65762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EA3B42-9D86-2A3B-C936-8CFCD2C6D35D}"/>
              </a:ext>
            </a:extLst>
          </p:cNvPr>
          <p:cNvGrpSpPr/>
          <p:nvPr/>
        </p:nvGrpSpPr>
        <p:grpSpPr>
          <a:xfrm>
            <a:off x="396798" y="1846842"/>
            <a:ext cx="1447800" cy="990600"/>
            <a:chOff x="1524000" y="1733550"/>
            <a:chExt cx="1447800" cy="990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B723DE-D84E-77A4-D3C1-59784D04D099}"/>
                </a:ext>
              </a:extLst>
            </p:cNvPr>
            <p:cNvSpPr/>
            <p:nvPr/>
          </p:nvSpPr>
          <p:spPr>
            <a:xfrm>
              <a:off x="1524000" y="1733550"/>
              <a:ext cx="14478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Reservoir Model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(SPE10)</a:t>
              </a:r>
            </a:p>
          </p:txBody>
        </p:sp>
        <p:pic>
          <p:nvPicPr>
            <p:cNvPr id="1028" name="Picture 4" descr="Practical challenges faced when using modern approaches to numerical PDEs  to simulate petroleum reservoirs Halvor Møll Nilsen,">
              <a:extLst>
                <a:ext uri="{FF2B5EF4-FFF2-40B4-BE49-F238E27FC236}">
                  <a16:creationId xmlns:a16="http://schemas.microsoft.com/office/drawing/2014/main" id="{5C93EA0E-C5C9-ED37-AC10-C1FA6CEF1C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0" t="2654" r="6800" b="19346"/>
            <a:stretch/>
          </p:blipFill>
          <p:spPr bwMode="auto">
            <a:xfrm>
              <a:off x="2209800" y="2085974"/>
              <a:ext cx="660401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A33F83-8FD2-B566-7104-EAB4E6444DB9}"/>
              </a:ext>
            </a:extLst>
          </p:cNvPr>
          <p:cNvGrpSpPr/>
          <p:nvPr/>
        </p:nvGrpSpPr>
        <p:grpSpPr>
          <a:xfrm>
            <a:off x="4896497" y="1846842"/>
            <a:ext cx="1447800" cy="990600"/>
            <a:chOff x="4539600" y="1725900"/>
            <a:chExt cx="1447800" cy="990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AC7106-A54E-D962-448B-B0A2F3270F02}"/>
                </a:ext>
              </a:extLst>
            </p:cNvPr>
            <p:cNvSpPr/>
            <p:nvPr/>
          </p:nvSpPr>
          <p:spPr>
            <a:xfrm>
              <a:off x="4539600" y="1725900"/>
              <a:ext cx="14478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Data Processing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(Python)</a:t>
              </a:r>
            </a:p>
          </p:txBody>
        </p:sp>
        <p:pic>
          <p:nvPicPr>
            <p:cNvPr id="1032" name="Picture 8" descr="Python Logo, history, meaning, symbol, PNG">
              <a:extLst>
                <a:ext uri="{FF2B5EF4-FFF2-40B4-BE49-F238E27FC236}">
                  <a16:creationId xmlns:a16="http://schemas.microsoft.com/office/drawing/2014/main" id="{C35F6436-FA81-4D3C-A8F1-97BAD7C5A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33" r="30000" b="33704"/>
            <a:stretch/>
          </p:blipFill>
          <p:spPr bwMode="auto">
            <a:xfrm>
              <a:off x="5334000" y="2059274"/>
              <a:ext cx="560219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453446-1A20-5298-13C2-4CA4A8F3D500}"/>
              </a:ext>
            </a:extLst>
          </p:cNvPr>
          <p:cNvGrpSpPr/>
          <p:nvPr/>
        </p:nvGrpSpPr>
        <p:grpSpPr>
          <a:xfrm>
            <a:off x="4892298" y="3420342"/>
            <a:ext cx="1447800" cy="990600"/>
            <a:chOff x="6324600" y="1721250"/>
            <a:chExt cx="1447800" cy="990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7BE94A-F286-21BD-4657-39F1D5E89EA6}"/>
                </a:ext>
              </a:extLst>
            </p:cNvPr>
            <p:cNvSpPr/>
            <p:nvPr/>
          </p:nvSpPr>
          <p:spPr>
            <a:xfrm>
              <a:off x="6324600" y="1721250"/>
              <a:ext cx="1447800" cy="990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Deep Learning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</a:t>
              </a:r>
              <a:r>
                <a:rPr lang="en-US" sz="1100" dirty="0" err="1"/>
                <a:t>Keras</a:t>
              </a:r>
              <a:r>
                <a:rPr lang="en-US" sz="1100" dirty="0"/>
                <a:t>)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ABE1D808-733B-5C04-6034-9B915F099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068799"/>
              <a:ext cx="5143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EC2724-41D2-C168-749D-C903D7D5AC89}"/>
                  </a:ext>
                </a:extLst>
              </p:cNvPr>
              <p:cNvSpPr txBox="1"/>
              <p:nvPr/>
            </p:nvSpPr>
            <p:spPr>
              <a:xfrm>
                <a:off x="1905000" y="1846842"/>
                <a:ext cx="29336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220×60×85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→85 @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60×60</m:t>
                          </m:r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1 injector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@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30,30</m:t>
                        </m:r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b="0" dirty="0"/>
                  <a:t>CO2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@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400" dirty="0"/>
                  <a:t> years injection, monitor monthly</a:t>
                </a:r>
              </a:p>
              <a:p>
                <a:r>
                  <a:rPr lang="en-US" sz="1400" dirty="0"/>
                  <a:t>Tarbert (Gaussian) + Ness (fluvial)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EC2724-41D2-C168-749D-C903D7D5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846842"/>
                <a:ext cx="2933699" cy="1169551"/>
              </a:xfrm>
              <a:prstGeom prst="rect">
                <a:avLst/>
              </a:prstGeom>
              <a:blipFill>
                <a:blip r:embed="rId6"/>
                <a:stretch>
                  <a:fillRect l="-624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9D43B10-5698-DF1F-5791-6B797887116E}"/>
              </a:ext>
            </a:extLst>
          </p:cNvPr>
          <p:cNvSpPr txBox="1"/>
          <p:nvPr/>
        </p:nvSpPr>
        <p:spPr>
          <a:xfrm>
            <a:off x="6402095" y="1846842"/>
            <a:ext cx="29336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Reshape to images</a:t>
            </a:r>
          </a:p>
          <a:p>
            <a:r>
              <a:rPr lang="en-US" sz="1400" dirty="0"/>
              <a:t>Data augmentation (rotation)</a:t>
            </a:r>
          </a:p>
          <a:p>
            <a:r>
              <a:rPr lang="en-US" sz="1400" dirty="0"/>
              <a:t>Random Shuffling</a:t>
            </a:r>
          </a:p>
          <a:p>
            <a:r>
              <a:rPr lang="en-US" sz="1400" dirty="0"/>
              <a:t>Min-Max Normalization</a:t>
            </a:r>
          </a:p>
          <a:p>
            <a:r>
              <a:rPr lang="en-US" sz="1400" dirty="0"/>
              <a:t>Train/Test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51EF08-A990-3BD8-19F4-8E748804CC59}"/>
                  </a:ext>
                </a:extLst>
              </p:cNvPr>
              <p:cNvSpPr txBox="1"/>
              <p:nvPr/>
            </p:nvSpPr>
            <p:spPr>
              <a:xfrm>
                <a:off x="1902198" y="3420342"/>
                <a:ext cx="29336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Two-phase water-gas model</a:t>
                </a:r>
              </a:p>
              <a:p>
                <a:r>
                  <a:rPr lang="en-US" sz="1400" dirty="0"/>
                  <a:t>FD + Automatic Differentiation</a:t>
                </a:r>
              </a:p>
              <a:p>
                <a:r>
                  <a:rPr lang="en-US" sz="1400" dirty="0"/>
                  <a:t>Output: dynamic pressure &amp; 	saturation fields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255, 3600</m:t>
                        </m:r>
                      </m:e>
                    </m:d>
                  </m:oMath>
                </a14:m>
                <a:r>
                  <a:rPr lang="en-US" sz="1400" dirty="0"/>
                  <a:t> &amp;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255, 3600, 60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51EF08-A990-3BD8-19F4-8E748804C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98" y="3420342"/>
                <a:ext cx="2933699" cy="1169551"/>
              </a:xfrm>
              <a:prstGeom prst="rect">
                <a:avLst/>
              </a:prstGeom>
              <a:blipFill>
                <a:blip r:embed="rId7"/>
                <a:stretch>
                  <a:fillRect l="-624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66F348-9898-A584-C74E-E92445DFEA4E}"/>
              </a:ext>
            </a:extLst>
          </p:cNvPr>
          <p:cNvSpPr txBox="1"/>
          <p:nvPr/>
        </p:nvSpPr>
        <p:spPr>
          <a:xfrm>
            <a:off x="6396499" y="3420341"/>
            <a:ext cx="2933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Encoder: Conv2D</a:t>
            </a:r>
          </a:p>
          <a:p>
            <a:r>
              <a:rPr lang="en-US" sz="1400" dirty="0"/>
              <a:t>Recurrent: GRU</a:t>
            </a:r>
          </a:p>
          <a:p>
            <a:r>
              <a:rPr lang="en-US" sz="1400" dirty="0"/>
              <a:t>Decoder: Conv3DTranspose</a:t>
            </a:r>
          </a:p>
          <a:p>
            <a:r>
              <a:rPr lang="en-US" sz="1400" dirty="0"/>
              <a:t>Compile, Fit &amp; Predict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D4AB-4C8E-2BFF-6CF8-E0DE7E24CBCA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9054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822C-017C-9CA2-0D0A-239A23BEB878}"/>
              </a:ext>
            </a:extLst>
          </p:cNvPr>
          <p:cNvGrpSpPr/>
          <p:nvPr/>
        </p:nvGrpSpPr>
        <p:grpSpPr>
          <a:xfrm>
            <a:off x="152400" y="1833249"/>
            <a:ext cx="1585093" cy="1119501"/>
            <a:chOff x="152400" y="1833249"/>
            <a:chExt cx="2161872" cy="14770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5F9303-FB3F-07B3-FB27-FABDF0611714}"/>
                </a:ext>
              </a:extLst>
            </p:cNvPr>
            <p:cNvGrpSpPr/>
            <p:nvPr/>
          </p:nvGrpSpPr>
          <p:grpSpPr>
            <a:xfrm>
              <a:off x="152400" y="1833249"/>
              <a:ext cx="2161872" cy="1477002"/>
              <a:chOff x="304800" y="1692442"/>
              <a:chExt cx="2161872" cy="1477002"/>
            </a:xfrm>
          </p:grpSpPr>
          <p:pic>
            <p:nvPicPr>
              <p:cNvPr id="3074" name="Picture 2" descr="Porosity for the whole model, 74K">
                <a:extLst>
                  <a:ext uri="{FF2B5EF4-FFF2-40B4-BE49-F238E27FC236}">
                    <a16:creationId xmlns:a16="http://schemas.microsoft.com/office/drawing/2014/main" id="{A0B8B927-3B05-8D53-4ACD-3046F7101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974056"/>
                <a:ext cx="2161872" cy="119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26813-FED2-6328-4FC7-2683E8CD9D0E}"/>
                  </a:ext>
                </a:extLst>
              </p:cNvPr>
              <p:cNvSpPr txBox="1"/>
              <p:nvPr/>
            </p:nvSpPr>
            <p:spPr>
              <a:xfrm>
                <a:off x="304800" y="1692442"/>
                <a:ext cx="21618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u="sng" dirty="0"/>
                  <a:t>SPE10 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D6520D-AC83-9696-9EF7-438827366717}"/>
                    </a:ext>
                  </a:extLst>
                </p:cNvPr>
                <p:cNvSpPr txBox="1"/>
                <p:nvPr/>
              </p:nvSpPr>
              <p:spPr>
                <a:xfrm>
                  <a:off x="152400" y="3012445"/>
                  <a:ext cx="914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220, 60, 85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D6520D-AC83-9696-9EF7-438827366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3012445"/>
                  <a:ext cx="914400" cy="261610"/>
                </a:xfrm>
                <a:prstGeom prst="rect">
                  <a:avLst/>
                </a:prstGeom>
                <a:blipFill>
                  <a:blip r:embed="rId3"/>
                  <a:stretch>
                    <a:fillRect l="-8182" r="-363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13B606-E08D-FF25-05E2-6207DD8F4C2E}"/>
              </a:ext>
            </a:extLst>
          </p:cNvPr>
          <p:cNvGrpSpPr/>
          <p:nvPr/>
        </p:nvGrpSpPr>
        <p:grpSpPr>
          <a:xfrm>
            <a:off x="2357635" y="1295400"/>
            <a:ext cx="1585093" cy="2169147"/>
            <a:chOff x="3581400" y="1504950"/>
            <a:chExt cx="1585093" cy="2169147"/>
          </a:xfrm>
        </p:grpSpPr>
        <p:pic>
          <p:nvPicPr>
            <p:cNvPr id="10" name="Picture 9" descr="A picture containing lit&#10;&#10;Description automatically generated">
              <a:extLst>
                <a:ext uri="{FF2B5EF4-FFF2-40B4-BE49-F238E27FC236}">
                  <a16:creationId xmlns:a16="http://schemas.microsoft.com/office/drawing/2014/main" id="{B46F3F4A-5E0C-3A65-F0AA-702410D3E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9" t="1" b="48309"/>
            <a:stretch/>
          </p:blipFill>
          <p:spPr>
            <a:xfrm>
              <a:off x="3581400" y="1504950"/>
              <a:ext cx="1585093" cy="2038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1CD61B-24AF-29AF-7A70-B0BA884E19E1}"/>
                    </a:ext>
                  </a:extLst>
                </p:cNvPr>
                <p:cNvSpPr txBox="1"/>
                <p:nvPr/>
              </p:nvSpPr>
              <p:spPr>
                <a:xfrm>
                  <a:off x="3712735" y="3412487"/>
                  <a:ext cx="1295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85×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60,60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1CD61B-24AF-29AF-7A70-B0BA884E1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735" y="3412487"/>
                  <a:ext cx="12954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430AEE-E089-ED5B-FC83-692F2EFDE495}"/>
              </a:ext>
            </a:extLst>
          </p:cNvPr>
          <p:cNvGrpSpPr/>
          <p:nvPr/>
        </p:nvGrpSpPr>
        <p:grpSpPr>
          <a:xfrm>
            <a:off x="1700107" y="2279593"/>
            <a:ext cx="743436" cy="430887"/>
            <a:chOff x="1683648" y="2273843"/>
            <a:chExt cx="743436" cy="43088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845443-D209-E5E5-5B23-55EB98337E95}"/>
                </a:ext>
              </a:extLst>
            </p:cNvPr>
            <p:cNvCxnSpPr>
              <a:cxnSpLocks/>
              <a:stCxn id="3074" idx="3"/>
            </p:cNvCxnSpPr>
            <p:nvPr/>
          </p:nvCxnSpPr>
          <p:spPr>
            <a:xfrm>
              <a:off x="1737493" y="2499725"/>
              <a:ext cx="6247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24B45D-5F37-E17A-9415-DB39D1832F63}"/>
                </a:ext>
              </a:extLst>
            </p:cNvPr>
            <p:cNvSpPr txBox="1"/>
            <p:nvPr/>
          </p:nvSpPr>
          <p:spPr>
            <a:xfrm>
              <a:off x="1683648" y="2273843"/>
              <a:ext cx="743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partition</a:t>
              </a:r>
            </a:p>
            <a:p>
              <a:pPr algn="ctr"/>
              <a:r>
                <a:rPr lang="en-US" sz="1100" dirty="0"/>
                <a:t>grid</a:t>
              </a:r>
            </a:p>
          </p:txBody>
        </p:sp>
      </p:grpSp>
      <p:pic>
        <p:nvPicPr>
          <p:cNvPr id="23" name="Picture 22" descr="A picture containing lit&#10;&#10;Description automatically generated">
            <a:extLst>
              <a:ext uri="{FF2B5EF4-FFF2-40B4-BE49-F238E27FC236}">
                <a16:creationId xmlns:a16="http://schemas.microsoft.com/office/drawing/2014/main" id="{206C4808-E6F4-9628-14B7-A1B6F076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985" b="48269"/>
          <a:stretch/>
        </p:blipFill>
        <p:spPr>
          <a:xfrm>
            <a:off x="4606413" y="1353268"/>
            <a:ext cx="4544947" cy="198047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5941030-4509-E56F-EC87-180E092A7A4E}"/>
              </a:ext>
            </a:extLst>
          </p:cNvPr>
          <p:cNvGrpSpPr/>
          <p:nvPr/>
        </p:nvGrpSpPr>
        <p:grpSpPr>
          <a:xfrm>
            <a:off x="3774277" y="2114550"/>
            <a:ext cx="878961" cy="810765"/>
            <a:chOff x="3774277" y="2114550"/>
            <a:chExt cx="878961" cy="8107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C61B06-2441-D0FF-7436-3B4C65CE80E3}"/>
                </a:ext>
              </a:extLst>
            </p:cNvPr>
            <p:cNvGrpSpPr/>
            <p:nvPr/>
          </p:nvGrpSpPr>
          <p:grpSpPr>
            <a:xfrm>
              <a:off x="3774277" y="2311066"/>
              <a:ext cx="878961" cy="430887"/>
              <a:chOff x="3774277" y="2311066"/>
              <a:chExt cx="878961" cy="43088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1122D2-AB15-8A0D-48D4-72F977EDC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200" y="2526510"/>
                <a:ext cx="609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BA078-67DC-3725-297F-2CDFA8E15477}"/>
                  </a:ext>
                </a:extLst>
              </p:cNvPr>
              <p:cNvSpPr txBox="1"/>
              <p:nvPr/>
            </p:nvSpPr>
            <p:spPr>
              <a:xfrm>
                <a:off x="3774277" y="2311066"/>
                <a:ext cx="8789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reservoir</a:t>
                </a:r>
              </a:p>
              <a:p>
                <a:pPr algn="ctr"/>
                <a:r>
                  <a:rPr lang="en-US" sz="1100" dirty="0"/>
                  <a:t>simulation</a:t>
                </a:r>
              </a:p>
            </p:txBody>
          </p:sp>
        </p:grpSp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7C984467-BEB9-2AAA-195E-D31D67607EE1}"/>
                </a:ext>
              </a:extLst>
            </p:cNvPr>
            <p:cNvSpPr/>
            <p:nvPr/>
          </p:nvSpPr>
          <p:spPr>
            <a:xfrm>
              <a:off x="3797881" y="2114550"/>
              <a:ext cx="831755" cy="810765"/>
            </a:xfrm>
            <a:prstGeom prst="frame">
              <a:avLst>
                <a:gd name="adj1" fmla="val 52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2" name="Picture 31" descr="A picture containing lit&#10;&#10;Description automatically generated">
            <a:extLst>
              <a:ext uri="{FF2B5EF4-FFF2-40B4-BE49-F238E27FC236}">
                <a16:creationId xmlns:a16="http://schemas.microsoft.com/office/drawing/2014/main" id="{EE379601-D606-A9BA-B1B4-ABA5CF3B5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51535" r="854" b="17548"/>
          <a:stretch/>
        </p:blipFill>
        <p:spPr>
          <a:xfrm>
            <a:off x="3200399" y="3672966"/>
            <a:ext cx="707923" cy="1219208"/>
          </a:xfrm>
          <a:prstGeom prst="rect">
            <a:avLst/>
          </a:prstGeom>
        </p:spPr>
      </p:pic>
      <p:pic>
        <p:nvPicPr>
          <p:cNvPr id="33" name="Picture 32" descr="A picture containing lit&#10;&#10;Description automatically generated">
            <a:extLst>
              <a:ext uri="{FF2B5EF4-FFF2-40B4-BE49-F238E27FC236}">
                <a16:creationId xmlns:a16="http://schemas.microsoft.com/office/drawing/2014/main" id="{FFD6F150-3A33-D680-D4D8-4D755D04D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51072" r="26243" b="17082"/>
          <a:stretch/>
        </p:blipFill>
        <p:spPr>
          <a:xfrm>
            <a:off x="4606413" y="3671121"/>
            <a:ext cx="4544947" cy="121920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8085C-C772-9DCA-7B9C-33FD6FCFAD55}"/>
              </a:ext>
            </a:extLst>
          </p:cNvPr>
          <p:cNvGrpSpPr/>
          <p:nvPr/>
        </p:nvGrpSpPr>
        <p:grpSpPr>
          <a:xfrm>
            <a:off x="3817888" y="3883113"/>
            <a:ext cx="878961" cy="810765"/>
            <a:chOff x="3817888" y="3883113"/>
            <a:chExt cx="878961" cy="8107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3B40DB-4A05-FD1E-3CDE-F77CEF86252B}"/>
                </a:ext>
              </a:extLst>
            </p:cNvPr>
            <p:cNvGrpSpPr/>
            <p:nvPr/>
          </p:nvGrpSpPr>
          <p:grpSpPr>
            <a:xfrm>
              <a:off x="3817888" y="4065281"/>
              <a:ext cx="878961" cy="430887"/>
              <a:chOff x="3774277" y="2311066"/>
              <a:chExt cx="878961" cy="43088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9E48EDC-C1DB-086F-6A9C-642044B38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200" y="2526510"/>
                <a:ext cx="609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742F40-A7C6-FDB1-0046-CD148180CBA1}"/>
                  </a:ext>
                </a:extLst>
              </p:cNvPr>
              <p:cNvSpPr txBox="1"/>
              <p:nvPr/>
            </p:nvSpPr>
            <p:spPr>
              <a:xfrm>
                <a:off x="3774277" y="2311066"/>
                <a:ext cx="8789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ML</a:t>
                </a:r>
              </a:p>
              <a:p>
                <a:pPr algn="ctr"/>
                <a:r>
                  <a:rPr lang="en-US" sz="1100" dirty="0"/>
                  <a:t>proxy</a:t>
                </a:r>
              </a:p>
            </p:txBody>
          </p:sp>
        </p:grp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BB5C6665-6BB9-96F8-13E8-4D02247F37D4}"/>
                </a:ext>
              </a:extLst>
            </p:cNvPr>
            <p:cNvSpPr/>
            <p:nvPr/>
          </p:nvSpPr>
          <p:spPr>
            <a:xfrm>
              <a:off x="3841490" y="3883113"/>
              <a:ext cx="831755" cy="810765"/>
            </a:xfrm>
            <a:prstGeom prst="frame">
              <a:avLst>
                <a:gd name="adj1" fmla="val 5224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4B1E0B0-CB77-CF19-1F8E-7982A847FD28}"/>
              </a:ext>
            </a:extLst>
          </p:cNvPr>
          <p:cNvSpPr txBox="1"/>
          <p:nvPr/>
        </p:nvSpPr>
        <p:spPr>
          <a:xfrm>
            <a:off x="1035120" y="3872996"/>
            <a:ext cx="1907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CNN-RNN proxy to exploit latent space dynamics</a:t>
            </a:r>
          </a:p>
        </p:txBody>
      </p:sp>
    </p:spTree>
    <p:extLst>
      <p:ext uri="{BB962C8B-B14F-4D97-AF65-F5344CB8AC3E}">
        <p14:creationId xmlns:p14="http://schemas.microsoft.com/office/powerpoint/2010/main" val="4540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Reservoir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/>
          <a:lstStyle/>
          <a:p>
            <a:r>
              <a:rPr lang="en-US" dirty="0"/>
              <a:t>Model construction and computation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13059-210E-AA33-0F69-76D8BF0E16E3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8104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Reservoir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2743200" cy="31242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Inputs</a:t>
            </a:r>
          </a:p>
          <a:p>
            <a:r>
              <a:rPr lang="en-US" sz="1800" dirty="0"/>
              <a:t>Grid</a:t>
            </a:r>
          </a:p>
          <a:p>
            <a:r>
              <a:rPr lang="en-US" sz="1800" dirty="0"/>
              <a:t>Rock properties</a:t>
            </a:r>
          </a:p>
          <a:p>
            <a:r>
              <a:rPr lang="en-US" sz="1800" dirty="0"/>
              <a:t>Fluid properties</a:t>
            </a:r>
          </a:p>
          <a:p>
            <a:r>
              <a:rPr lang="en-US" sz="1800" dirty="0"/>
              <a:t>Initial state</a:t>
            </a:r>
          </a:p>
          <a:p>
            <a:r>
              <a:rPr lang="en-US" sz="1800" dirty="0"/>
              <a:t>Wells</a:t>
            </a:r>
          </a:p>
          <a:p>
            <a:r>
              <a:rPr lang="en-US" sz="1800" dirty="0"/>
              <a:t>Boundary conditions</a:t>
            </a:r>
          </a:p>
          <a:p>
            <a:r>
              <a:rPr lang="en-US" sz="1800" dirty="0"/>
              <a:t>Schedule</a:t>
            </a:r>
          </a:p>
          <a:p>
            <a:r>
              <a:rPr lang="en-US" sz="1800" dirty="0"/>
              <a:t>Solver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186432-708C-3A93-5606-4A4121B2C3A9}"/>
              </a:ext>
            </a:extLst>
          </p:cNvPr>
          <p:cNvSpPr txBox="1">
            <a:spLocks/>
          </p:cNvSpPr>
          <p:nvPr/>
        </p:nvSpPr>
        <p:spPr>
          <a:xfrm>
            <a:off x="6438600" y="1314450"/>
            <a:ext cx="2248200" cy="17530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800" b="1" dirty="0"/>
              <a:t>Outputs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Numerical report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Well solution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Pressure states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Saturation states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BFAEFA9-F15C-92F6-E5F3-FB32258B4CFE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 flipV="1">
            <a:off x="3810000" y="2171700"/>
            <a:ext cx="2019000" cy="6564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B6B1C9-B9AA-81D7-5EBE-8069D74807CA}"/>
              </a:ext>
            </a:extLst>
          </p:cNvPr>
          <p:cNvSpPr/>
          <p:nvPr/>
        </p:nvSpPr>
        <p:spPr>
          <a:xfrm>
            <a:off x="5829000" y="1924162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7832C8-D46A-4860-3B1A-34451191E879}"/>
              </a:ext>
            </a:extLst>
          </p:cNvPr>
          <p:cNvSpPr/>
          <p:nvPr/>
        </p:nvSpPr>
        <p:spPr>
          <a:xfrm>
            <a:off x="3200400" y="2580637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A2D1E-1D77-4080-EF5C-B3BDA7A09825}"/>
                  </a:ext>
                </a:extLst>
              </p:cNvPr>
              <p:cNvSpPr txBox="1"/>
              <p:nvPr/>
            </p:nvSpPr>
            <p:spPr>
              <a:xfrm>
                <a:off x="4057499" y="1801649"/>
                <a:ext cx="1524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A2D1E-1D77-4080-EF5C-B3BDA7A0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99" y="1801649"/>
                <a:ext cx="1524002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77FD397-E000-BDE5-E496-A285ACF93191}"/>
              </a:ext>
            </a:extLst>
          </p:cNvPr>
          <p:cNvGrpSpPr/>
          <p:nvPr/>
        </p:nvGrpSpPr>
        <p:grpSpPr>
          <a:xfrm>
            <a:off x="4012072" y="3536250"/>
            <a:ext cx="3138858" cy="1038388"/>
            <a:chOff x="4571999" y="3554699"/>
            <a:chExt cx="3138858" cy="103838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E942424-8141-7EA4-A348-CA51EAF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554699"/>
              <a:ext cx="2238687" cy="5048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A3D734-7624-D272-4832-A03C0CDF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435" y="3554699"/>
              <a:ext cx="876422" cy="44773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200367-D306-5C27-D5A3-34375F6B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9" y="4050086"/>
              <a:ext cx="2238687" cy="54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22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Reservoir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1650"/>
                <a:ext cx="6477000" cy="29146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High-fidelity simulations are performed using MRST</a:t>
                </a:r>
              </a:p>
              <a:p>
                <a:r>
                  <a:rPr lang="en-US" sz="2000" dirty="0"/>
                  <a:t>255, 2D realizations with 1 injector</a:t>
                </a:r>
              </a:p>
              <a:p>
                <a:pPr lvl="1"/>
                <a:r>
                  <a:rPr lang="en-US" sz="1400" dirty="0"/>
                  <a:t>Initially water saturated</a:t>
                </a:r>
              </a:p>
              <a:p>
                <a:pPr lvl="1"/>
                <a:r>
                  <a:rPr lang="en-US" sz="1400" dirty="0"/>
                  <a:t>CO2 injection @ 5 m</a:t>
                </a:r>
                <a:r>
                  <a:rPr lang="en-US" sz="1400" baseline="30000" dirty="0"/>
                  <a:t>3</a:t>
                </a:r>
                <a:r>
                  <a:rPr lang="en-US" sz="1400" dirty="0"/>
                  <a:t>/day</a:t>
                </a:r>
              </a:p>
              <a:p>
                <a:pPr lvl="1"/>
                <a:r>
                  <a:rPr lang="en-US" sz="1400" dirty="0"/>
                  <a:t>5 years, monitored monthly</a:t>
                </a:r>
              </a:p>
              <a:p>
                <a:pPr lvl="1"/>
                <a:r>
                  <a:rPr lang="en-US" sz="1400" dirty="0"/>
                  <a:t>Automatic Differentiation framework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Parallelized over 10 cores on an                                         Intel i9-10900K @ 5000 MHz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≈20</m:t>
                    </m:r>
                  </m:oMath>
                </a14:m>
                <a:r>
                  <a:rPr lang="en-US" sz="1600" dirty="0"/>
                  <a:t> seconds per realization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1650"/>
                <a:ext cx="6477000" cy="2914650"/>
              </a:xfrm>
              <a:blipFill>
                <a:blip r:embed="rId2"/>
                <a:stretch>
                  <a:fillRect l="-847" t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6" name="Picture 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47CDC5C5-1B07-AE81-A99B-BB168C98D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0" t="50741" b="32592"/>
          <a:stretch/>
        </p:blipFill>
        <p:spPr>
          <a:xfrm>
            <a:off x="7377603" y="801600"/>
            <a:ext cx="1156379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034E4-D5D1-0D97-C2EA-92DBE75C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93" y="1829775"/>
            <a:ext cx="1887000" cy="1415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1FD22-D91D-00B7-E85A-21FA87B38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375600"/>
            <a:ext cx="3641493" cy="131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777326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Dark Background">
  <a:themeElements>
    <a:clrScheme name="Custom 1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403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5922</TotalTime>
  <Words>2222</Words>
  <Application>Microsoft Office PowerPoint</Application>
  <PresentationFormat>On-screen Show (16:9)</PresentationFormat>
  <Paragraphs>385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Calibri</vt:lpstr>
      <vt:lpstr>Cambria Math</vt:lpstr>
      <vt:lpstr>Consolas</vt:lpstr>
      <vt:lpstr>16-9 Cover</vt:lpstr>
      <vt:lpstr>16-9 Dark Background</vt:lpstr>
      <vt:lpstr>16-9 Light Background</vt:lpstr>
      <vt:lpstr>16-9 White Backgroud</vt:lpstr>
      <vt:lpstr>PowerPoint Presentation</vt:lpstr>
      <vt:lpstr>Contents</vt:lpstr>
      <vt:lpstr>Problem statement</vt:lpstr>
      <vt:lpstr>Problem Statement</vt:lpstr>
      <vt:lpstr>Problem Statement</vt:lpstr>
      <vt:lpstr>Problem Statement</vt:lpstr>
      <vt:lpstr>Reservoir Simulation</vt:lpstr>
      <vt:lpstr>Reservoir Simulation</vt:lpstr>
      <vt:lpstr>Reservoir Simulation</vt:lpstr>
      <vt:lpstr>Data Processing</vt:lpstr>
      <vt:lpstr>Data Processing</vt:lpstr>
      <vt:lpstr>Data Processing</vt:lpstr>
      <vt:lpstr>Data Processing</vt:lpstr>
      <vt:lpstr>CNN-RNN Proxy model</vt:lpstr>
      <vt:lpstr>CNN-RNN Proxy Model</vt:lpstr>
      <vt:lpstr>CNN-RNN Proxy Model</vt:lpstr>
      <vt:lpstr>CNN-RNN Proxy Model</vt:lpstr>
      <vt:lpstr>CNN-RNN Proxy Model</vt:lpstr>
      <vt:lpstr>CNN-RNN Proxy Model</vt:lpstr>
      <vt:lpstr>Training &amp; testing</vt:lpstr>
      <vt:lpstr>Training &amp; Testing</vt:lpstr>
      <vt:lpstr>Training &amp; Testing</vt:lpstr>
      <vt:lpstr>Training &amp; Testing</vt:lpstr>
      <vt:lpstr>Results, Discussion &amp; Conclusions</vt:lpstr>
      <vt:lpstr>Results, Discussion &amp; Conclusions</vt:lpstr>
      <vt:lpstr>Results, Discussion &amp; Conclusions</vt:lpstr>
      <vt:lpstr>Results, Discussion &amp; Conclusions</vt:lpstr>
      <vt:lpstr>References</vt:lpstr>
      <vt:lpstr>Thank you!</vt:lpstr>
      <vt:lpstr>Backup slides</vt:lpstr>
      <vt:lpstr>Simulation Variables</vt:lpstr>
      <vt:lpstr>Simulation Variables (continued)</vt:lpstr>
      <vt:lpstr>Proxy Model Variables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Misael Morales</cp:lastModifiedBy>
  <cp:revision>394</cp:revision>
  <cp:lastPrinted>2011-01-24T02:49:42Z</cp:lastPrinted>
  <dcterms:created xsi:type="dcterms:W3CDTF">2011-06-30T15:04:08Z</dcterms:created>
  <dcterms:modified xsi:type="dcterms:W3CDTF">2022-05-10T15:34:00Z</dcterms:modified>
  <cp:category/>
</cp:coreProperties>
</file>